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61" r:id="rId6"/>
    <p:sldId id="271" r:id="rId7"/>
    <p:sldId id="270" r:id="rId8"/>
    <p:sldId id="273" r:id="rId9"/>
    <p:sldId id="268" r:id="rId10"/>
    <p:sldId id="274" r:id="rId11"/>
    <p:sldId id="275" r:id="rId12"/>
    <p:sldId id="276" r:id="rId13"/>
    <p:sldId id="280" r:id="rId14"/>
    <p:sldId id="277" r:id="rId15"/>
    <p:sldId id="281" r:id="rId16"/>
    <p:sldId id="284" r:id="rId17"/>
    <p:sldId id="287" r:id="rId18"/>
    <p:sldId id="286" r:id="rId19"/>
    <p:sldId id="288" r:id="rId20"/>
    <p:sldId id="285" r:id="rId21"/>
    <p:sldId id="289" r:id="rId22"/>
    <p:sldId id="29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E338"/>
    <a:srgbClr val="EEF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3ECC0A-D53F-48A4-94F7-936F4BBEF55A}" v="6" dt="2025-10-03T00:50:26.054"/>
    <p1510:client id="{9FEA3908-51BA-4CBD-BA24-2D660C1D6521}" v="2425" dt="2025-10-02T23:35:07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>
      <p:cViewPr varScale="1">
        <p:scale>
          <a:sx n="58" d="100"/>
          <a:sy n="58" d="100"/>
        </p:scale>
        <p:origin x="880" y="2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ry Pierson" userId="0d9bc809858885a4" providerId="LiveId" clId="{28E1A692-CFB2-4281-A6B9-A54EB813063F}"/>
    <pc:docChg chg="undo redo custSel addSld delSld modSld sldOrd">
      <pc:chgData name="Harry Pierson" userId="0d9bc809858885a4" providerId="LiveId" clId="{28E1A692-CFB2-4281-A6B9-A54EB813063F}" dt="2025-10-02T23:35:07.035" v="6657"/>
      <pc:docMkLst>
        <pc:docMk/>
      </pc:docMkLst>
      <pc:sldChg chg="addSp modSp mod modTransition modAnim">
        <pc:chgData name="Harry Pierson" userId="0d9bc809858885a4" providerId="LiveId" clId="{28E1A692-CFB2-4281-A6B9-A54EB813063F}" dt="2025-10-01T21:09:26.132" v="6196" actId="207"/>
        <pc:sldMkLst>
          <pc:docMk/>
          <pc:sldMk cId="1879096671" sldId="256"/>
        </pc:sldMkLst>
        <pc:spChg chg="mod">
          <ac:chgData name="Harry Pierson" userId="0d9bc809858885a4" providerId="LiveId" clId="{28E1A692-CFB2-4281-A6B9-A54EB813063F}" dt="2025-10-01T21:09:26.132" v="6196" actId="207"/>
          <ac:spMkLst>
            <pc:docMk/>
            <pc:sldMk cId="1879096671" sldId="256"/>
            <ac:spMk id="2" creationId="{6E7C1DFB-650D-6560-309E-1F70C3B8687D}"/>
          </ac:spMkLst>
        </pc:spChg>
        <pc:spChg chg="mod">
          <ac:chgData name="Harry Pierson" userId="0d9bc809858885a4" providerId="LiveId" clId="{28E1A692-CFB2-4281-A6B9-A54EB813063F}" dt="2025-09-30T23:19:38.042" v="2601"/>
          <ac:spMkLst>
            <pc:docMk/>
            <pc:sldMk cId="1879096671" sldId="256"/>
            <ac:spMk id="3" creationId="{96BC6147-F2B5-10DB-881E-3361006BA71A}"/>
          </ac:spMkLst>
        </pc:spChg>
        <pc:spChg chg="add mod">
          <ac:chgData name="Harry Pierson" userId="0d9bc809858885a4" providerId="LiveId" clId="{28E1A692-CFB2-4281-A6B9-A54EB813063F}" dt="2025-09-30T20:30:16.975" v="2475" actId="1076"/>
          <ac:spMkLst>
            <pc:docMk/>
            <pc:sldMk cId="1879096671" sldId="256"/>
            <ac:spMk id="5" creationId="{11AE9E6D-7AB6-10C1-2ADE-C8F6DA437807}"/>
          </ac:spMkLst>
        </pc:spChg>
        <pc:inkChg chg="add mod">
          <ac:chgData name="Harry Pierson" userId="0d9bc809858885a4" providerId="LiveId" clId="{28E1A692-CFB2-4281-A6B9-A54EB813063F}" dt="2025-09-30T20:29:44.581" v="2468" actId="14100"/>
          <ac:inkMkLst>
            <pc:docMk/>
            <pc:sldMk cId="1879096671" sldId="256"/>
            <ac:inkMk id="4" creationId="{B5B0A806-85BB-83C5-E810-AE67FA702B97}"/>
          </ac:inkMkLst>
        </pc:inkChg>
      </pc:sldChg>
      <pc:sldChg chg="modTransition">
        <pc:chgData name="Harry Pierson" userId="0d9bc809858885a4" providerId="LiveId" clId="{28E1A692-CFB2-4281-A6B9-A54EB813063F}" dt="2025-09-30T18:39:02.191" v="1355"/>
        <pc:sldMkLst>
          <pc:docMk/>
          <pc:sldMk cId="2450608823" sldId="257"/>
        </pc:sldMkLst>
      </pc:sldChg>
      <pc:sldChg chg="modTransition">
        <pc:chgData name="Harry Pierson" userId="0d9bc809858885a4" providerId="LiveId" clId="{28E1A692-CFB2-4281-A6B9-A54EB813063F}" dt="2025-09-30T18:39:02.191" v="1355"/>
        <pc:sldMkLst>
          <pc:docMk/>
          <pc:sldMk cId="1141865843" sldId="258"/>
        </pc:sldMkLst>
      </pc:sldChg>
      <pc:sldChg chg="modTransition">
        <pc:chgData name="Harry Pierson" userId="0d9bc809858885a4" providerId="LiveId" clId="{28E1A692-CFB2-4281-A6B9-A54EB813063F}" dt="2025-09-30T18:39:02.191" v="1355"/>
        <pc:sldMkLst>
          <pc:docMk/>
          <pc:sldMk cId="1983538047" sldId="260"/>
        </pc:sldMkLst>
      </pc:sldChg>
      <pc:sldChg chg="modSp mod modTransition">
        <pc:chgData name="Harry Pierson" userId="0d9bc809858885a4" providerId="LiveId" clId="{28E1A692-CFB2-4281-A6B9-A54EB813063F}" dt="2025-09-30T18:39:02.191" v="1355"/>
        <pc:sldMkLst>
          <pc:docMk/>
          <pc:sldMk cId="4113883760" sldId="261"/>
        </pc:sldMkLst>
        <pc:spChg chg="mod">
          <ac:chgData name="Harry Pierson" userId="0d9bc809858885a4" providerId="LiveId" clId="{28E1A692-CFB2-4281-A6B9-A54EB813063F}" dt="2025-09-30T17:34:37.703" v="974" actId="113"/>
          <ac:spMkLst>
            <pc:docMk/>
            <pc:sldMk cId="4113883760" sldId="261"/>
            <ac:spMk id="3" creationId="{6B9B54ED-39CF-D937-0FDD-F28329D8AB24}"/>
          </ac:spMkLst>
        </pc:spChg>
        <pc:picChg chg="mod">
          <ac:chgData name="Harry Pierson" userId="0d9bc809858885a4" providerId="LiveId" clId="{28E1A692-CFB2-4281-A6B9-A54EB813063F}" dt="2025-09-30T17:18:19.055" v="657" actId="732"/>
          <ac:picMkLst>
            <pc:docMk/>
            <pc:sldMk cId="4113883760" sldId="261"/>
            <ac:picMk id="2" creationId="{8CD92E68-6EB2-DB6F-B8DD-4C370CD8564F}"/>
          </ac:picMkLst>
        </pc:picChg>
      </pc:sldChg>
      <pc:sldChg chg="modSp add del mod modTransition addAnim delAnim modAnim">
        <pc:chgData name="Harry Pierson" userId="0d9bc809858885a4" providerId="LiveId" clId="{28E1A692-CFB2-4281-A6B9-A54EB813063F}" dt="2025-09-30T17:17:30.483" v="655" actId="47"/>
        <pc:sldMkLst>
          <pc:docMk/>
          <pc:sldMk cId="2284425169" sldId="262"/>
        </pc:sldMkLst>
      </pc:sldChg>
      <pc:sldChg chg="addSp delSp modSp new del mod modTransition modClrScheme modAnim chgLayout">
        <pc:chgData name="Harry Pierson" userId="0d9bc809858885a4" providerId="LiveId" clId="{28E1A692-CFB2-4281-A6B9-A54EB813063F}" dt="2025-09-30T17:22:22.852" v="812" actId="47"/>
        <pc:sldMkLst>
          <pc:docMk/>
          <pc:sldMk cId="2443813005" sldId="263"/>
        </pc:sldMkLst>
      </pc:sldChg>
      <pc:sldChg chg="addSp delSp modSp new add del mod modTransition modClrScheme chgLayout">
        <pc:chgData name="Harry Pierson" userId="0d9bc809858885a4" providerId="LiveId" clId="{28E1A692-CFB2-4281-A6B9-A54EB813063F}" dt="2025-09-28T19:29:53.961" v="313" actId="47"/>
        <pc:sldMkLst>
          <pc:docMk/>
          <pc:sldMk cId="603381256" sldId="264"/>
        </pc:sldMkLst>
      </pc:sldChg>
      <pc:sldChg chg="addSp modSp add del mod modClrScheme chgLayout">
        <pc:chgData name="Harry Pierson" userId="0d9bc809858885a4" providerId="LiveId" clId="{28E1A692-CFB2-4281-A6B9-A54EB813063F}" dt="2025-09-28T19:13:13.142" v="295" actId="2696"/>
        <pc:sldMkLst>
          <pc:docMk/>
          <pc:sldMk cId="1570537298" sldId="265"/>
        </pc:sldMkLst>
      </pc:sldChg>
      <pc:sldChg chg="addSp modSp new del mod modClrScheme chgLayout">
        <pc:chgData name="Harry Pierson" userId="0d9bc809858885a4" providerId="LiveId" clId="{28E1A692-CFB2-4281-A6B9-A54EB813063F}" dt="2025-09-28T19:29:57.960" v="314" actId="47"/>
        <pc:sldMkLst>
          <pc:docMk/>
          <pc:sldMk cId="3702751514" sldId="265"/>
        </pc:sldMkLst>
      </pc:sldChg>
      <pc:sldChg chg="addSp modSp add del modTransition modAnim">
        <pc:chgData name="Harry Pierson" userId="0d9bc809858885a4" providerId="LiveId" clId="{28E1A692-CFB2-4281-A6B9-A54EB813063F}" dt="2025-09-29T16:43:42.492" v="415" actId="2696"/>
        <pc:sldMkLst>
          <pc:docMk/>
          <pc:sldMk cId="4205595507" sldId="266"/>
        </pc:sldMkLst>
      </pc:sldChg>
      <pc:sldChg chg="addSp new del mod">
        <pc:chgData name="Harry Pierson" userId="0d9bc809858885a4" providerId="LiveId" clId="{28E1A692-CFB2-4281-A6B9-A54EB813063F}" dt="2025-09-30T17:31:02.769" v="849" actId="47"/>
        <pc:sldMkLst>
          <pc:docMk/>
          <pc:sldMk cId="2885630745" sldId="267"/>
        </pc:sldMkLst>
      </pc:sldChg>
      <pc:sldChg chg="addSp new mod modTransition">
        <pc:chgData name="Harry Pierson" userId="0d9bc809858885a4" providerId="LiveId" clId="{28E1A692-CFB2-4281-A6B9-A54EB813063F}" dt="2025-09-30T18:39:02.191" v="1355"/>
        <pc:sldMkLst>
          <pc:docMk/>
          <pc:sldMk cId="1056999402" sldId="268"/>
        </pc:sldMkLst>
        <pc:picChg chg="add">
          <ac:chgData name="Harry Pierson" userId="0d9bc809858885a4" providerId="LiveId" clId="{28E1A692-CFB2-4281-A6B9-A54EB813063F}" dt="2025-09-29T16:42:30.466" v="318" actId="22"/>
          <ac:picMkLst>
            <pc:docMk/>
            <pc:sldMk cId="1056999402" sldId="268"/>
            <ac:picMk id="4" creationId="{865CF4F1-C39F-EE8A-F58D-55C8851B61B9}"/>
          </ac:picMkLst>
        </pc:picChg>
      </pc:sldChg>
      <pc:sldChg chg="new del">
        <pc:chgData name="Harry Pierson" userId="0d9bc809858885a4" providerId="LiveId" clId="{28E1A692-CFB2-4281-A6B9-A54EB813063F}" dt="2025-09-30T17:23:00.063" v="829" actId="47"/>
        <pc:sldMkLst>
          <pc:docMk/>
          <pc:sldMk cId="1805897420" sldId="269"/>
        </pc:sldMkLst>
      </pc:sldChg>
      <pc:sldChg chg="addSp modSp add mod modTransition modAnim">
        <pc:chgData name="Harry Pierson" userId="0d9bc809858885a4" providerId="LiveId" clId="{28E1A692-CFB2-4281-A6B9-A54EB813063F}" dt="2025-10-02T23:33:10.930" v="6649" actId="20577"/>
        <pc:sldMkLst>
          <pc:docMk/>
          <pc:sldMk cId="2588545337" sldId="270"/>
        </pc:sldMkLst>
        <pc:spChg chg="add mod">
          <ac:chgData name="Harry Pierson" userId="0d9bc809858885a4" providerId="LiveId" clId="{28E1A692-CFB2-4281-A6B9-A54EB813063F}" dt="2025-10-02T23:33:10.930" v="6649" actId="20577"/>
          <ac:spMkLst>
            <pc:docMk/>
            <pc:sldMk cId="2588545337" sldId="270"/>
            <ac:spMk id="2" creationId="{1DD1190A-6EED-DC7D-08E1-77ABA9E2E557}"/>
          </ac:spMkLst>
        </pc:spChg>
        <pc:spChg chg="add mod">
          <ac:chgData name="Harry Pierson" userId="0d9bc809858885a4" providerId="LiveId" clId="{28E1A692-CFB2-4281-A6B9-A54EB813063F}" dt="2025-09-30T23:27:45.478" v="2667"/>
          <ac:spMkLst>
            <pc:docMk/>
            <pc:sldMk cId="2588545337" sldId="270"/>
            <ac:spMk id="3" creationId="{33D41169-A941-6875-2EE6-126DE13C518E}"/>
          </ac:spMkLst>
        </pc:spChg>
        <pc:spChg chg="mod">
          <ac:chgData name="Harry Pierson" userId="0d9bc809858885a4" providerId="LiveId" clId="{28E1A692-CFB2-4281-A6B9-A54EB813063F}" dt="2025-09-30T23:31:04.246" v="2684" actId="20577"/>
          <ac:spMkLst>
            <pc:docMk/>
            <pc:sldMk cId="2588545337" sldId="270"/>
            <ac:spMk id="4" creationId="{2B6BBD1F-7C79-2C16-F84D-568F96CE140E}"/>
          </ac:spMkLst>
        </pc:spChg>
        <pc:spChg chg="add mod">
          <ac:chgData name="Harry Pierson" userId="0d9bc809858885a4" providerId="LiveId" clId="{28E1A692-CFB2-4281-A6B9-A54EB813063F}" dt="2025-09-30T23:27:45.478" v="2667"/>
          <ac:spMkLst>
            <pc:docMk/>
            <pc:sldMk cId="2588545337" sldId="270"/>
            <ac:spMk id="5" creationId="{B0433CEB-EC9A-146A-7BBF-C436AD8C671C}"/>
          </ac:spMkLst>
        </pc:spChg>
      </pc:sldChg>
      <pc:sldChg chg="addSp delSp modSp add mod modTransition delAnim modAnim">
        <pc:chgData name="Harry Pierson" userId="0d9bc809858885a4" providerId="LiveId" clId="{28E1A692-CFB2-4281-A6B9-A54EB813063F}" dt="2025-10-02T23:32:30.081" v="6627"/>
        <pc:sldMkLst>
          <pc:docMk/>
          <pc:sldMk cId="24419790" sldId="271"/>
        </pc:sldMkLst>
        <pc:spChg chg="mod">
          <ac:chgData name="Harry Pierson" userId="0d9bc809858885a4" providerId="LiveId" clId="{28E1A692-CFB2-4281-A6B9-A54EB813063F}" dt="2025-09-30T17:34:42.612" v="975" actId="113"/>
          <ac:spMkLst>
            <pc:docMk/>
            <pc:sldMk cId="24419790" sldId="271"/>
            <ac:spMk id="3" creationId="{07B7F847-4F6F-1CC6-B425-4944F0081572}"/>
          </ac:spMkLst>
        </pc:spChg>
        <pc:spChg chg="add mod">
          <ac:chgData name="Harry Pierson" userId="0d9bc809858885a4" providerId="LiveId" clId="{28E1A692-CFB2-4281-A6B9-A54EB813063F}" dt="2025-10-02T23:31:51.135" v="6625" actId="20577"/>
          <ac:spMkLst>
            <pc:docMk/>
            <pc:sldMk cId="24419790" sldId="271"/>
            <ac:spMk id="5" creationId="{6289D8B9-65D9-35A2-2914-B804F5FC4111}"/>
          </ac:spMkLst>
        </pc:spChg>
        <pc:spChg chg="add mod">
          <ac:chgData name="Harry Pierson" userId="0d9bc809858885a4" providerId="LiveId" clId="{28E1A692-CFB2-4281-A6B9-A54EB813063F}" dt="2025-09-30T17:35:50.456" v="983" actId="113"/>
          <ac:spMkLst>
            <pc:docMk/>
            <pc:sldMk cId="24419790" sldId="271"/>
            <ac:spMk id="8" creationId="{963567E3-1FAC-DD56-3A8C-841091FFDF3E}"/>
          </ac:spMkLst>
        </pc:spChg>
        <pc:spChg chg="add mod">
          <ac:chgData name="Harry Pierson" userId="0d9bc809858885a4" providerId="LiveId" clId="{28E1A692-CFB2-4281-A6B9-A54EB813063F}" dt="2025-10-02T23:31:55.061" v="6626" actId="6549"/>
          <ac:spMkLst>
            <pc:docMk/>
            <pc:sldMk cId="24419790" sldId="271"/>
            <ac:spMk id="9" creationId="{1B4C09D9-D96D-95F8-1F7F-FFD9C8BC2786}"/>
          </ac:spMkLst>
        </pc:spChg>
        <pc:spChg chg="add mod">
          <ac:chgData name="Harry Pierson" userId="0d9bc809858885a4" providerId="LiveId" clId="{28E1A692-CFB2-4281-A6B9-A54EB813063F}" dt="2025-10-02T23:30:58.064" v="6616" actId="1076"/>
          <ac:spMkLst>
            <pc:docMk/>
            <pc:sldMk cId="24419790" sldId="271"/>
            <ac:spMk id="10" creationId="{E78D7FF0-206E-4AD9-0018-2CFE0BE5B745}"/>
          </ac:spMkLst>
        </pc:spChg>
        <pc:picChg chg="mod">
          <ac:chgData name="Harry Pierson" userId="0d9bc809858885a4" providerId="LiveId" clId="{28E1A692-CFB2-4281-A6B9-A54EB813063F}" dt="2025-10-02T23:30:49.990" v="6614" actId="1076"/>
          <ac:picMkLst>
            <pc:docMk/>
            <pc:sldMk cId="24419790" sldId="271"/>
            <ac:picMk id="2" creationId="{8D564439-D3C3-4B0E-5040-8444330C4C3C}"/>
          </ac:picMkLst>
        </pc:picChg>
        <pc:inkChg chg="add mod">
          <ac:chgData name="Harry Pierson" userId="0d9bc809858885a4" providerId="LiveId" clId="{28E1A692-CFB2-4281-A6B9-A54EB813063F}" dt="2025-09-30T17:34:55.636" v="979" actId="1076"/>
          <ac:inkMkLst>
            <pc:docMk/>
            <pc:sldMk cId="24419790" sldId="271"/>
            <ac:inkMk id="6" creationId="{8D42EC3B-BB8C-BA29-2E92-97B8005C974B}"/>
          </ac:inkMkLst>
        </pc:inkChg>
        <pc:inkChg chg="add del mod">
          <ac:chgData name="Harry Pierson" userId="0d9bc809858885a4" providerId="LiveId" clId="{28E1A692-CFB2-4281-A6B9-A54EB813063F}" dt="2025-10-02T23:29:32.873" v="6598" actId="478"/>
          <ac:inkMkLst>
            <pc:docMk/>
            <pc:sldMk cId="24419790" sldId="271"/>
            <ac:inkMk id="7" creationId="{50FF53CB-A1A9-7CC4-A835-72007A4B5E08}"/>
          </ac:inkMkLst>
        </pc:inkChg>
      </pc:sldChg>
      <pc:sldChg chg="addSp modSp add del mod modTransition modAnim">
        <pc:chgData name="Harry Pierson" userId="0d9bc809858885a4" providerId="LiveId" clId="{28E1A692-CFB2-4281-A6B9-A54EB813063F}" dt="2025-09-30T23:27:49.417" v="2668" actId="47"/>
        <pc:sldMkLst>
          <pc:docMk/>
          <pc:sldMk cId="3668107686" sldId="272"/>
        </pc:sldMkLst>
      </pc:sldChg>
      <pc:sldChg chg="addSp modSp new mod modTransition">
        <pc:chgData name="Harry Pierson" userId="0d9bc809858885a4" providerId="LiveId" clId="{28E1A692-CFB2-4281-A6B9-A54EB813063F}" dt="2025-09-30T18:39:02.191" v="1355"/>
        <pc:sldMkLst>
          <pc:docMk/>
          <pc:sldMk cId="1957662829" sldId="273"/>
        </pc:sldMkLst>
        <pc:picChg chg="add mod">
          <ac:chgData name="Harry Pierson" userId="0d9bc809858885a4" providerId="LiveId" clId="{28E1A692-CFB2-4281-A6B9-A54EB813063F}" dt="2025-09-30T17:30:54.315" v="848" actId="1036"/>
          <ac:picMkLst>
            <pc:docMk/>
            <pc:sldMk cId="1957662829" sldId="273"/>
            <ac:picMk id="4" creationId="{04A65124-13FD-B24E-EE6A-9402130EE916}"/>
          </ac:picMkLst>
        </pc:picChg>
      </pc:sldChg>
      <pc:sldChg chg="addSp delSp modSp new mod modTransition modClrScheme modAnim chgLayout">
        <pc:chgData name="Harry Pierson" userId="0d9bc809858885a4" providerId="LiveId" clId="{28E1A692-CFB2-4281-A6B9-A54EB813063F}" dt="2025-10-02T23:33:19.964" v="6654" actId="20577"/>
        <pc:sldMkLst>
          <pc:docMk/>
          <pc:sldMk cId="1438005546" sldId="274"/>
        </pc:sldMkLst>
        <pc:spChg chg="add mod ord">
          <ac:chgData name="Harry Pierson" userId="0d9bc809858885a4" providerId="LiveId" clId="{28E1A692-CFB2-4281-A6B9-A54EB813063F}" dt="2025-10-02T23:33:19.964" v="6654" actId="20577"/>
          <ac:spMkLst>
            <pc:docMk/>
            <pc:sldMk cId="1438005546" sldId="274"/>
            <ac:spMk id="7" creationId="{C7F69836-9603-C79C-273F-28692D0AA19B}"/>
          </ac:spMkLst>
        </pc:spChg>
        <pc:spChg chg="add mod">
          <ac:chgData name="Harry Pierson" userId="0d9bc809858885a4" providerId="LiveId" clId="{28E1A692-CFB2-4281-A6B9-A54EB813063F}" dt="2025-09-30T19:04:14.894" v="1610" actId="14100"/>
          <ac:spMkLst>
            <pc:docMk/>
            <pc:sldMk cId="1438005546" sldId="274"/>
            <ac:spMk id="8" creationId="{4BCA4460-596D-1668-1C69-2AF31FB36ACD}"/>
          </ac:spMkLst>
        </pc:spChg>
        <pc:spChg chg="add mod">
          <ac:chgData name="Harry Pierson" userId="0d9bc809858885a4" providerId="LiveId" clId="{28E1A692-CFB2-4281-A6B9-A54EB813063F}" dt="2025-10-01T17:59:53.580" v="4302" actId="20577"/>
          <ac:spMkLst>
            <pc:docMk/>
            <pc:sldMk cId="1438005546" sldId="274"/>
            <ac:spMk id="9" creationId="{341CABB6-637A-9819-9188-B7E2442066B9}"/>
          </ac:spMkLst>
        </pc:spChg>
      </pc:sldChg>
      <pc:sldChg chg="addSp delSp modSp new mod modTransition modClrScheme delAnim modAnim chgLayout">
        <pc:chgData name="Harry Pierson" userId="0d9bc809858885a4" providerId="LiveId" clId="{28E1A692-CFB2-4281-A6B9-A54EB813063F}" dt="2025-10-02T23:34:15.051" v="6656" actId="20577"/>
        <pc:sldMkLst>
          <pc:docMk/>
          <pc:sldMk cId="2344604441" sldId="275"/>
        </pc:sldMkLst>
        <pc:spChg chg="add mod ord">
          <ac:chgData name="Harry Pierson" userId="0d9bc809858885a4" providerId="LiveId" clId="{28E1A692-CFB2-4281-A6B9-A54EB813063F}" dt="2025-10-02T23:34:15.051" v="6656" actId="20577"/>
          <ac:spMkLst>
            <pc:docMk/>
            <pc:sldMk cId="2344604441" sldId="275"/>
            <ac:spMk id="4" creationId="{0C03DBD9-A067-7DA7-22BE-7D3DE3E7F191}"/>
          </ac:spMkLst>
        </pc:spChg>
        <pc:spChg chg="add mod ord">
          <ac:chgData name="Harry Pierson" userId="0d9bc809858885a4" providerId="LiveId" clId="{28E1A692-CFB2-4281-A6B9-A54EB813063F}" dt="2025-09-30T19:56:02.379" v="1882" actId="166"/>
          <ac:spMkLst>
            <pc:docMk/>
            <pc:sldMk cId="2344604441" sldId="275"/>
            <ac:spMk id="5" creationId="{773A7AE4-9413-1C66-8727-2E9D4A783B19}"/>
          </ac:spMkLst>
        </pc:spChg>
        <pc:spChg chg="add mod">
          <ac:chgData name="Harry Pierson" userId="0d9bc809858885a4" providerId="LiveId" clId="{28E1A692-CFB2-4281-A6B9-A54EB813063F}" dt="2025-09-30T23:38:03.284" v="2706" actId="14100"/>
          <ac:spMkLst>
            <pc:docMk/>
            <pc:sldMk cId="2344604441" sldId="275"/>
            <ac:spMk id="6" creationId="{A39892B3-94AD-CF4B-F63F-E1750250768E}"/>
          </ac:spMkLst>
        </pc:spChg>
      </pc:sldChg>
      <pc:sldChg chg="addSp delSp modSp add mod delAnim modAnim">
        <pc:chgData name="Harry Pierson" userId="0d9bc809858885a4" providerId="LiveId" clId="{28E1A692-CFB2-4281-A6B9-A54EB813063F}" dt="2025-10-01T16:48:22.262" v="3343"/>
        <pc:sldMkLst>
          <pc:docMk/>
          <pc:sldMk cId="2036836023" sldId="276"/>
        </pc:sldMkLst>
        <pc:spChg chg="add mod">
          <ac:chgData name="Harry Pierson" userId="0d9bc809858885a4" providerId="LiveId" clId="{28E1A692-CFB2-4281-A6B9-A54EB813063F}" dt="2025-09-30T23:45:02.731" v="2747" actId="14100"/>
          <ac:spMkLst>
            <pc:docMk/>
            <pc:sldMk cId="2036836023" sldId="276"/>
            <ac:spMk id="3" creationId="{FEAF25AC-369D-1C86-A651-00887BD22D2D}"/>
          </ac:spMkLst>
        </pc:spChg>
        <pc:spChg chg="mod">
          <ac:chgData name="Harry Pierson" userId="0d9bc809858885a4" providerId="LiveId" clId="{28E1A692-CFB2-4281-A6B9-A54EB813063F}" dt="2025-09-30T20:04:45.581" v="2157" actId="20577"/>
          <ac:spMkLst>
            <pc:docMk/>
            <pc:sldMk cId="2036836023" sldId="276"/>
            <ac:spMk id="4" creationId="{206BD6C4-3022-57F5-04A4-4D6485B7ADBE}"/>
          </ac:spMkLst>
        </pc:spChg>
        <pc:spChg chg="add mod">
          <ac:chgData name="Harry Pierson" userId="0d9bc809858885a4" providerId="LiveId" clId="{28E1A692-CFB2-4281-A6B9-A54EB813063F}" dt="2025-09-30T23:45:06.620" v="2760" actId="1036"/>
          <ac:spMkLst>
            <pc:docMk/>
            <pc:sldMk cId="2036836023" sldId="276"/>
            <ac:spMk id="10" creationId="{30CC4A2A-A469-A2E8-EA42-2877C98CA226}"/>
          </ac:spMkLst>
        </pc:spChg>
      </pc:sldChg>
      <pc:sldChg chg="addSp delSp modSp add mod modClrScheme addAnim delAnim modAnim chgLayout">
        <pc:chgData name="Harry Pierson" userId="0d9bc809858885a4" providerId="LiveId" clId="{28E1A692-CFB2-4281-A6B9-A54EB813063F}" dt="2025-10-01T21:09:10.669" v="6193" actId="207"/>
        <pc:sldMkLst>
          <pc:docMk/>
          <pc:sldMk cId="1981171766" sldId="277"/>
        </pc:sldMkLst>
        <pc:spChg chg="add mod">
          <ac:chgData name="Harry Pierson" userId="0d9bc809858885a4" providerId="LiveId" clId="{28E1A692-CFB2-4281-A6B9-A54EB813063F}" dt="2025-10-01T21:09:10.669" v="6193" actId="207"/>
          <ac:spMkLst>
            <pc:docMk/>
            <pc:sldMk cId="1981171766" sldId="277"/>
            <ac:spMk id="6" creationId="{C24F56BF-E430-4382-5548-584C98006D6B}"/>
          </ac:spMkLst>
        </pc:spChg>
        <pc:spChg chg="add mod">
          <ac:chgData name="Harry Pierson" userId="0d9bc809858885a4" providerId="LiveId" clId="{28E1A692-CFB2-4281-A6B9-A54EB813063F}" dt="2025-10-01T19:59:51.836" v="5037" actId="1076"/>
          <ac:spMkLst>
            <pc:docMk/>
            <pc:sldMk cId="1981171766" sldId="277"/>
            <ac:spMk id="12" creationId="{20234FFF-7B30-2CAD-CD56-F83746F131EB}"/>
          </ac:spMkLst>
        </pc:spChg>
        <pc:inkChg chg="add mod">
          <ac:chgData name="Harry Pierson" userId="0d9bc809858885a4" providerId="LiveId" clId="{28E1A692-CFB2-4281-A6B9-A54EB813063F}" dt="2025-10-01T19:59:51.836" v="5037" actId="1076"/>
          <ac:inkMkLst>
            <pc:docMk/>
            <pc:sldMk cId="1981171766" sldId="277"/>
            <ac:inkMk id="14" creationId="{3494C204-E101-CA13-98D7-5708C1645B04}"/>
          </ac:inkMkLst>
        </pc:inkChg>
      </pc:sldChg>
      <pc:sldChg chg="addSp delSp modSp new add del mod modClrScheme chgLayout">
        <pc:chgData name="Harry Pierson" userId="0d9bc809858885a4" providerId="LiveId" clId="{28E1A692-CFB2-4281-A6B9-A54EB813063F}" dt="2025-10-01T18:21:10.384" v="4407" actId="47"/>
        <pc:sldMkLst>
          <pc:docMk/>
          <pc:sldMk cId="1176700152" sldId="278"/>
        </pc:sldMkLst>
      </pc:sldChg>
      <pc:sldChg chg="addSp delSp modSp add del mod delAnim">
        <pc:chgData name="Harry Pierson" userId="0d9bc809858885a4" providerId="LiveId" clId="{28E1A692-CFB2-4281-A6B9-A54EB813063F}" dt="2025-10-01T00:28:04.558" v="3091" actId="47"/>
        <pc:sldMkLst>
          <pc:docMk/>
          <pc:sldMk cId="1300786196" sldId="279"/>
        </pc:sldMkLst>
      </pc:sldChg>
      <pc:sldChg chg="addSp delSp modSp add mod addAnim delAnim modAnim">
        <pc:chgData name="Harry Pierson" userId="0d9bc809858885a4" providerId="LiveId" clId="{28E1A692-CFB2-4281-A6B9-A54EB813063F}" dt="2025-10-01T18:08:55.988" v="4313" actId="207"/>
        <pc:sldMkLst>
          <pc:docMk/>
          <pc:sldMk cId="3712559771" sldId="280"/>
        </pc:sldMkLst>
        <pc:spChg chg="add mod">
          <ac:chgData name="Harry Pierson" userId="0d9bc809858885a4" providerId="LiveId" clId="{28E1A692-CFB2-4281-A6B9-A54EB813063F}" dt="2025-09-30T20:10:18.190" v="2229" actId="14100"/>
          <ac:spMkLst>
            <pc:docMk/>
            <pc:sldMk cId="3712559771" sldId="280"/>
            <ac:spMk id="2" creationId="{CBF41820-EA01-8F90-5AD3-3A6ABE1DB003}"/>
          </ac:spMkLst>
        </pc:spChg>
        <pc:spChg chg="mod">
          <ac:chgData name="Harry Pierson" userId="0d9bc809858885a4" providerId="LiveId" clId="{28E1A692-CFB2-4281-A6B9-A54EB813063F}" dt="2025-10-01T16:45:34.479" v="3341" actId="20577"/>
          <ac:spMkLst>
            <pc:docMk/>
            <pc:sldMk cId="3712559771" sldId="280"/>
            <ac:spMk id="4" creationId="{DC73782F-2FA4-8F31-374A-B4B0996073CC}"/>
          </ac:spMkLst>
        </pc:spChg>
        <pc:spChg chg="add mod">
          <ac:chgData name="Harry Pierson" userId="0d9bc809858885a4" providerId="LiveId" clId="{28E1A692-CFB2-4281-A6B9-A54EB813063F}" dt="2025-10-01T00:16:09.727" v="3081" actId="208"/>
          <ac:spMkLst>
            <pc:docMk/>
            <pc:sldMk cId="3712559771" sldId="280"/>
            <ac:spMk id="7" creationId="{6BFDFA7E-9A29-286F-6997-479D35D9283E}"/>
          </ac:spMkLst>
        </pc:spChg>
        <pc:spChg chg="add mod">
          <ac:chgData name="Harry Pierson" userId="0d9bc809858885a4" providerId="LiveId" clId="{28E1A692-CFB2-4281-A6B9-A54EB813063F}" dt="2025-10-01T00:08:33.793" v="3002" actId="14100"/>
          <ac:spMkLst>
            <pc:docMk/>
            <pc:sldMk cId="3712559771" sldId="280"/>
            <ac:spMk id="8" creationId="{742AE354-7A3B-A69D-BE80-D1FF89DB4DFA}"/>
          </ac:spMkLst>
        </pc:spChg>
        <pc:spChg chg="mod ord">
          <ac:chgData name="Harry Pierson" userId="0d9bc809858885a4" providerId="LiveId" clId="{28E1A692-CFB2-4281-A6B9-A54EB813063F}" dt="2025-10-01T18:08:55.988" v="4313" actId="207"/>
          <ac:spMkLst>
            <pc:docMk/>
            <pc:sldMk cId="3712559771" sldId="280"/>
            <ac:spMk id="9" creationId="{717D1A41-CBEF-BC85-9AD8-B3A62ABDF41C}"/>
          </ac:spMkLst>
        </pc:spChg>
        <pc:spChg chg="add mod">
          <ac:chgData name="Harry Pierson" userId="0d9bc809858885a4" providerId="LiveId" clId="{28E1A692-CFB2-4281-A6B9-A54EB813063F}" dt="2025-10-01T00:09:36.332" v="3014" actId="208"/>
          <ac:spMkLst>
            <pc:docMk/>
            <pc:sldMk cId="3712559771" sldId="280"/>
            <ac:spMk id="14" creationId="{707E549C-F7F3-1CBC-E068-7D9A7122FF64}"/>
          </ac:spMkLst>
        </pc:spChg>
        <pc:spChg chg="add mod">
          <ac:chgData name="Harry Pierson" userId="0d9bc809858885a4" providerId="LiveId" clId="{28E1A692-CFB2-4281-A6B9-A54EB813063F}" dt="2025-10-01T00:09:36.332" v="3014" actId="208"/>
          <ac:spMkLst>
            <pc:docMk/>
            <pc:sldMk cId="3712559771" sldId="280"/>
            <ac:spMk id="15" creationId="{496CE836-278A-1871-AC7A-F99C0E1D5EA1}"/>
          </ac:spMkLst>
        </pc:spChg>
      </pc:sldChg>
      <pc:sldChg chg="addSp modSp add del mod ord modClrScheme modAnim chgLayout">
        <pc:chgData name="Harry Pierson" userId="0d9bc809858885a4" providerId="LiveId" clId="{28E1A692-CFB2-4281-A6B9-A54EB813063F}" dt="2025-10-01T21:27:52.498" v="6292"/>
        <pc:sldMkLst>
          <pc:docMk/>
          <pc:sldMk cId="994720849" sldId="281"/>
        </pc:sldMkLst>
        <pc:spChg chg="add mod ord">
          <ac:chgData name="Harry Pierson" userId="0d9bc809858885a4" providerId="LiveId" clId="{28E1A692-CFB2-4281-A6B9-A54EB813063F}" dt="2025-10-01T18:17:09.477" v="4332" actId="6549"/>
          <ac:spMkLst>
            <pc:docMk/>
            <pc:sldMk cId="994720849" sldId="281"/>
            <ac:spMk id="2" creationId="{FB435442-271C-89F6-F4B6-6317B96AB8FC}"/>
          </ac:spMkLst>
        </pc:spChg>
        <pc:spChg chg="add mod ord">
          <ac:chgData name="Harry Pierson" userId="0d9bc809858885a4" providerId="LiveId" clId="{28E1A692-CFB2-4281-A6B9-A54EB813063F}" dt="2025-10-01T17:51:48.428" v="4216" actId="20577"/>
          <ac:spMkLst>
            <pc:docMk/>
            <pc:sldMk cId="994720849" sldId="281"/>
            <ac:spMk id="3" creationId="{2A0FDFFB-0889-1134-525D-D55CA3BFF2B7}"/>
          </ac:spMkLst>
        </pc:spChg>
        <pc:spChg chg="mod ord">
          <ac:chgData name="Harry Pierson" userId="0d9bc809858885a4" providerId="LiveId" clId="{28E1A692-CFB2-4281-A6B9-A54EB813063F}" dt="2025-10-01T21:08:57.800" v="6190" actId="207"/>
          <ac:spMkLst>
            <pc:docMk/>
            <pc:sldMk cId="994720849" sldId="281"/>
            <ac:spMk id="7" creationId="{31C71C97-F79B-2F57-BCF6-2B6F0E453CBA}"/>
          </ac:spMkLst>
        </pc:spChg>
      </pc:sldChg>
      <pc:sldChg chg="delSp modSp add del mod ord modAnim">
        <pc:chgData name="Harry Pierson" userId="0d9bc809858885a4" providerId="LiveId" clId="{28E1A692-CFB2-4281-A6B9-A54EB813063F}" dt="2025-10-01T18:21:10.384" v="4407" actId="47"/>
        <pc:sldMkLst>
          <pc:docMk/>
          <pc:sldMk cId="4062367902" sldId="282"/>
        </pc:sldMkLst>
      </pc:sldChg>
      <pc:sldChg chg="new del">
        <pc:chgData name="Harry Pierson" userId="0d9bc809858885a4" providerId="LiveId" clId="{28E1A692-CFB2-4281-A6B9-A54EB813063F}" dt="2025-10-01T17:14:23.886" v="3897" actId="47"/>
        <pc:sldMkLst>
          <pc:docMk/>
          <pc:sldMk cId="2278526262" sldId="283"/>
        </pc:sldMkLst>
      </pc:sldChg>
      <pc:sldChg chg="addSp delSp modSp add mod delAnim modAnim">
        <pc:chgData name="Harry Pierson" userId="0d9bc809858885a4" providerId="LiveId" clId="{28E1A692-CFB2-4281-A6B9-A54EB813063F}" dt="2025-10-01T21:09:06.205" v="6192" actId="207"/>
        <pc:sldMkLst>
          <pc:docMk/>
          <pc:sldMk cId="1706498471" sldId="284"/>
        </pc:sldMkLst>
        <pc:spChg chg="mod">
          <ac:chgData name="Harry Pierson" userId="0d9bc809858885a4" providerId="LiveId" clId="{28E1A692-CFB2-4281-A6B9-A54EB813063F}" dt="2025-10-01T21:09:06.205" v="6192" actId="207"/>
          <ac:spMkLst>
            <pc:docMk/>
            <pc:sldMk cId="1706498471" sldId="284"/>
            <ac:spMk id="7" creationId="{B561802F-E557-9399-44AD-29594DF91F64}"/>
          </ac:spMkLst>
        </pc:spChg>
        <pc:spChg chg="add mod">
          <ac:chgData name="Harry Pierson" userId="0d9bc809858885a4" providerId="LiveId" clId="{28E1A692-CFB2-4281-A6B9-A54EB813063F}" dt="2025-10-01T17:58:44.101" v="4275" actId="208"/>
          <ac:spMkLst>
            <pc:docMk/>
            <pc:sldMk cId="1706498471" sldId="284"/>
            <ac:spMk id="11" creationId="{6BD5096A-6E8A-57B6-3C30-907242177EDA}"/>
          </ac:spMkLst>
        </pc:spChg>
        <pc:spChg chg="add mod">
          <ac:chgData name="Harry Pierson" userId="0d9bc809858885a4" providerId="LiveId" clId="{28E1A692-CFB2-4281-A6B9-A54EB813063F}" dt="2025-10-01T17:24:08.949" v="4044" actId="208"/>
          <ac:spMkLst>
            <pc:docMk/>
            <pc:sldMk cId="1706498471" sldId="284"/>
            <ac:spMk id="14" creationId="{54FFB594-DB2B-A689-F875-5848558AEBC7}"/>
          </ac:spMkLst>
        </pc:spChg>
        <pc:spChg chg="mod">
          <ac:chgData name="Harry Pierson" userId="0d9bc809858885a4" providerId="LiveId" clId="{28E1A692-CFB2-4281-A6B9-A54EB813063F}" dt="2025-10-01T17:24:08.949" v="4044" actId="208"/>
          <ac:spMkLst>
            <pc:docMk/>
            <pc:sldMk cId="1706498471" sldId="284"/>
            <ac:spMk id="18" creationId="{DA38C8BC-E43C-2947-9169-B137A88E7CD3}"/>
          </ac:spMkLst>
        </pc:spChg>
        <pc:spChg chg="add mod">
          <ac:chgData name="Harry Pierson" userId="0d9bc809858885a4" providerId="LiveId" clId="{28E1A692-CFB2-4281-A6B9-A54EB813063F}" dt="2025-10-01T17:26:12.259" v="4071" actId="255"/>
          <ac:spMkLst>
            <pc:docMk/>
            <pc:sldMk cId="1706498471" sldId="284"/>
            <ac:spMk id="25" creationId="{84F0DB45-FEA7-9277-B7C3-74DCD220DA88}"/>
          </ac:spMkLst>
        </pc:spChg>
        <pc:spChg chg="mod topLvl">
          <ac:chgData name="Harry Pierson" userId="0d9bc809858885a4" providerId="LiveId" clId="{28E1A692-CFB2-4281-A6B9-A54EB813063F}" dt="2025-10-01T17:28:05.738" v="4085" actId="164"/>
          <ac:spMkLst>
            <pc:docMk/>
            <pc:sldMk cId="1706498471" sldId="284"/>
            <ac:spMk id="28" creationId="{8EEF6F6E-CF4A-07E5-076F-1A469C3B8CCC}"/>
          </ac:spMkLst>
        </pc:spChg>
        <pc:spChg chg="add mod ord">
          <ac:chgData name="Harry Pierson" userId="0d9bc809858885a4" providerId="LiveId" clId="{28E1A692-CFB2-4281-A6B9-A54EB813063F}" dt="2025-10-01T20:12:33.710" v="5079" actId="166"/>
          <ac:spMkLst>
            <pc:docMk/>
            <pc:sldMk cId="1706498471" sldId="284"/>
            <ac:spMk id="34" creationId="{0B712319-B09E-1E67-1150-7C04F720C799}"/>
          </ac:spMkLst>
        </pc:spChg>
        <pc:spChg chg="mod ord topLvl">
          <ac:chgData name="Harry Pierson" userId="0d9bc809858885a4" providerId="LiveId" clId="{28E1A692-CFB2-4281-A6B9-A54EB813063F}" dt="2025-10-01T20:11:22.117" v="5072" actId="166"/>
          <ac:spMkLst>
            <pc:docMk/>
            <pc:sldMk cId="1706498471" sldId="284"/>
            <ac:spMk id="40" creationId="{4E338B1F-D8C2-D211-09CE-7F97D145FFB7}"/>
          </ac:spMkLst>
        </pc:spChg>
        <pc:spChg chg="mod topLvl">
          <ac:chgData name="Harry Pierson" userId="0d9bc809858885a4" providerId="LiveId" clId="{28E1A692-CFB2-4281-A6B9-A54EB813063F}" dt="2025-10-01T17:38:34.667" v="4139" actId="165"/>
          <ac:spMkLst>
            <pc:docMk/>
            <pc:sldMk cId="1706498471" sldId="284"/>
            <ac:spMk id="41" creationId="{DE9757DE-F802-72C2-B2A3-344C3AFB9BB5}"/>
          </ac:spMkLst>
        </pc:spChg>
        <pc:spChg chg="mod ord topLvl">
          <ac:chgData name="Harry Pierson" userId="0d9bc809858885a4" providerId="LiveId" clId="{28E1A692-CFB2-4281-A6B9-A54EB813063F}" dt="2025-10-01T20:11:22.117" v="5072" actId="166"/>
          <ac:spMkLst>
            <pc:docMk/>
            <pc:sldMk cId="1706498471" sldId="284"/>
            <ac:spMk id="42" creationId="{EE24030A-C3F5-4790-D634-4894EB352D25}"/>
          </ac:spMkLst>
        </pc:spChg>
        <pc:spChg chg="mod topLvl">
          <ac:chgData name="Harry Pierson" userId="0d9bc809858885a4" providerId="LiveId" clId="{28E1A692-CFB2-4281-A6B9-A54EB813063F}" dt="2025-10-01T17:38:34.667" v="4139" actId="165"/>
          <ac:spMkLst>
            <pc:docMk/>
            <pc:sldMk cId="1706498471" sldId="284"/>
            <ac:spMk id="43" creationId="{8A09600E-C298-5E01-6461-B13CCE7322BD}"/>
          </ac:spMkLst>
        </pc:spChg>
        <pc:spChg chg="mod topLvl">
          <ac:chgData name="Harry Pierson" userId="0d9bc809858885a4" providerId="LiveId" clId="{28E1A692-CFB2-4281-A6B9-A54EB813063F}" dt="2025-10-01T17:38:34.667" v="4139" actId="165"/>
          <ac:spMkLst>
            <pc:docMk/>
            <pc:sldMk cId="1706498471" sldId="284"/>
            <ac:spMk id="44" creationId="{C1C6BE00-C028-C249-D354-5AAB9B72F568}"/>
          </ac:spMkLst>
        </pc:spChg>
        <pc:spChg chg="mod topLvl">
          <ac:chgData name="Harry Pierson" userId="0d9bc809858885a4" providerId="LiveId" clId="{28E1A692-CFB2-4281-A6B9-A54EB813063F}" dt="2025-10-01T17:38:34.667" v="4139" actId="165"/>
          <ac:spMkLst>
            <pc:docMk/>
            <pc:sldMk cId="1706498471" sldId="284"/>
            <ac:spMk id="45" creationId="{499CB471-2F80-B5AE-6C9B-75B68A780DE4}"/>
          </ac:spMkLst>
        </pc:spChg>
        <pc:spChg chg="mod topLvl">
          <ac:chgData name="Harry Pierson" userId="0d9bc809858885a4" providerId="LiveId" clId="{28E1A692-CFB2-4281-A6B9-A54EB813063F}" dt="2025-10-01T17:38:34.667" v="4139" actId="165"/>
          <ac:spMkLst>
            <pc:docMk/>
            <pc:sldMk cId="1706498471" sldId="284"/>
            <ac:spMk id="46" creationId="{F8857FA1-6115-8C4E-2738-B6B5B8E1F19A}"/>
          </ac:spMkLst>
        </pc:spChg>
        <pc:grpChg chg="add mod">
          <ac:chgData name="Harry Pierson" userId="0d9bc809858885a4" providerId="LiveId" clId="{28E1A692-CFB2-4281-A6B9-A54EB813063F}" dt="2025-10-01T20:08:46.454" v="5040" actId="1076"/>
          <ac:grpSpMkLst>
            <pc:docMk/>
            <pc:sldMk cId="1706498471" sldId="284"/>
            <ac:grpSpMk id="15" creationId="{A9CC0776-AA11-3885-C498-9271B13CC6F4}"/>
          </ac:grpSpMkLst>
        </pc:grpChg>
        <pc:grpChg chg="add mod">
          <ac:chgData name="Harry Pierson" userId="0d9bc809858885a4" providerId="LiveId" clId="{28E1A692-CFB2-4281-A6B9-A54EB813063F}" dt="2025-10-01T17:24:06.058" v="4043" actId="207"/>
          <ac:grpSpMkLst>
            <pc:docMk/>
            <pc:sldMk cId="1706498471" sldId="284"/>
            <ac:grpSpMk id="16" creationId="{0C80A686-0596-FCDE-DAC8-A6FA8BC39A4B}"/>
          </ac:grpSpMkLst>
        </pc:grpChg>
        <pc:grpChg chg="add mod">
          <ac:chgData name="Harry Pierson" userId="0d9bc809858885a4" providerId="LiveId" clId="{28E1A692-CFB2-4281-A6B9-A54EB813063F}" dt="2025-10-01T17:28:05.738" v="4085" actId="164"/>
          <ac:grpSpMkLst>
            <pc:docMk/>
            <pc:sldMk cId="1706498471" sldId="284"/>
            <ac:grpSpMk id="30" creationId="{D81CB6A1-2BD0-0DFE-E169-9BFBB201C04D}"/>
          </ac:grpSpMkLst>
        </pc:grpChg>
        <pc:cxnChg chg="add mod">
          <ac:chgData name="Harry Pierson" userId="0d9bc809858885a4" providerId="LiveId" clId="{28E1A692-CFB2-4281-A6B9-A54EB813063F}" dt="2025-10-01T17:24:08.949" v="4044" actId="208"/>
          <ac:cxnSpMkLst>
            <pc:docMk/>
            <pc:sldMk cId="1706498471" sldId="284"/>
            <ac:cxnSpMk id="13" creationId="{0430BBF0-091D-8D5D-EC2B-547509E23D46}"/>
          </ac:cxnSpMkLst>
        </pc:cxnChg>
        <pc:cxnChg chg="mod">
          <ac:chgData name="Harry Pierson" userId="0d9bc809858885a4" providerId="LiveId" clId="{28E1A692-CFB2-4281-A6B9-A54EB813063F}" dt="2025-10-01T17:24:08.949" v="4044" actId="208"/>
          <ac:cxnSpMkLst>
            <pc:docMk/>
            <pc:sldMk cId="1706498471" sldId="284"/>
            <ac:cxnSpMk id="17" creationId="{696A497D-6D74-B5A1-5FFA-8C3F82410DD9}"/>
          </ac:cxnSpMkLst>
        </pc:cxnChg>
        <pc:cxnChg chg="mod topLvl">
          <ac:chgData name="Harry Pierson" userId="0d9bc809858885a4" providerId="LiveId" clId="{28E1A692-CFB2-4281-A6B9-A54EB813063F}" dt="2025-10-01T17:28:05.738" v="4085" actId="164"/>
          <ac:cxnSpMkLst>
            <pc:docMk/>
            <pc:sldMk cId="1706498471" sldId="284"/>
            <ac:cxnSpMk id="27" creationId="{06077813-1F1C-CD21-C79A-E19B17B87CD2}"/>
          </ac:cxnSpMkLst>
        </pc:cxnChg>
      </pc:sldChg>
      <pc:sldChg chg="addSp delSp modSp new mod modTransition modClrScheme chgLayout">
        <pc:chgData name="Harry Pierson" userId="0d9bc809858885a4" providerId="LiveId" clId="{28E1A692-CFB2-4281-A6B9-A54EB813063F}" dt="2025-10-02T23:35:07.035" v="6657"/>
        <pc:sldMkLst>
          <pc:docMk/>
          <pc:sldMk cId="1773560854" sldId="285"/>
        </pc:sldMkLst>
        <pc:spChg chg="add mod ord">
          <ac:chgData name="Harry Pierson" userId="0d9bc809858885a4" providerId="LiveId" clId="{28E1A692-CFB2-4281-A6B9-A54EB813063F}" dt="2025-10-01T21:08:47.476" v="6188" actId="207"/>
          <ac:spMkLst>
            <pc:docMk/>
            <pc:sldMk cId="1773560854" sldId="285"/>
            <ac:spMk id="5" creationId="{05E93413-C4EE-1BD7-03F5-6022743E8194}"/>
          </ac:spMkLst>
        </pc:spChg>
        <pc:spChg chg="add mod ord">
          <ac:chgData name="Harry Pierson" userId="0d9bc809858885a4" providerId="LiveId" clId="{28E1A692-CFB2-4281-A6B9-A54EB813063F}" dt="2025-10-01T21:48:36.248" v="6337" actId="20577"/>
          <ac:spMkLst>
            <pc:docMk/>
            <pc:sldMk cId="1773560854" sldId="285"/>
            <ac:spMk id="6" creationId="{3973A58A-4D7A-EE97-6568-4B75122D3FA2}"/>
          </ac:spMkLst>
        </pc:spChg>
      </pc:sldChg>
      <pc:sldChg chg="new del">
        <pc:chgData name="Harry Pierson" userId="0d9bc809858885a4" providerId="LiveId" clId="{28E1A692-CFB2-4281-A6B9-A54EB813063F}" dt="2025-10-01T17:55:18.591" v="4255" actId="680"/>
        <pc:sldMkLst>
          <pc:docMk/>
          <pc:sldMk cId="2258101272" sldId="285"/>
        </pc:sldMkLst>
      </pc:sldChg>
      <pc:sldChg chg="delSp modSp add del mod modClrScheme modAnim chgLayout">
        <pc:chgData name="Harry Pierson" userId="0d9bc809858885a4" providerId="LiveId" clId="{28E1A692-CFB2-4281-A6B9-A54EB813063F}" dt="2025-10-01T18:21:10.384" v="4407" actId="47"/>
        <pc:sldMkLst>
          <pc:docMk/>
          <pc:sldMk cId="2285830527" sldId="285"/>
        </pc:sldMkLst>
      </pc:sldChg>
      <pc:sldChg chg="addSp delSp modSp add mod ord modClrScheme delAnim chgLayout">
        <pc:chgData name="Harry Pierson" userId="0d9bc809858885a4" providerId="LiveId" clId="{28E1A692-CFB2-4281-A6B9-A54EB813063F}" dt="2025-10-01T21:08:53.803" v="6189" actId="207"/>
        <pc:sldMkLst>
          <pc:docMk/>
          <pc:sldMk cId="2877401148" sldId="286"/>
        </pc:sldMkLst>
        <pc:spChg chg="add mod ord">
          <ac:chgData name="Harry Pierson" userId="0d9bc809858885a4" providerId="LiveId" clId="{28E1A692-CFB2-4281-A6B9-A54EB813063F}" dt="2025-10-01T21:08:53.803" v="6189" actId="207"/>
          <ac:spMkLst>
            <pc:docMk/>
            <pc:sldMk cId="2877401148" sldId="286"/>
            <ac:spMk id="2" creationId="{18541628-4B39-A03A-5137-F7A1BC86E02A}"/>
          </ac:spMkLst>
        </pc:spChg>
        <pc:spChg chg="mod ord">
          <ac:chgData name="Harry Pierson" userId="0d9bc809858885a4" providerId="LiveId" clId="{28E1A692-CFB2-4281-A6B9-A54EB813063F}" dt="2025-10-01T20:38:58.080" v="5364" actId="6549"/>
          <ac:spMkLst>
            <pc:docMk/>
            <pc:sldMk cId="2877401148" sldId="286"/>
            <ac:spMk id="4" creationId="{CEB3AFB8-653D-45AF-1539-9F5FE6BEF7BC}"/>
          </ac:spMkLst>
        </pc:spChg>
        <pc:spChg chg="mod">
          <ac:chgData name="Harry Pierson" userId="0d9bc809858885a4" providerId="LiveId" clId="{28E1A692-CFB2-4281-A6B9-A54EB813063F}" dt="2025-10-01T19:16:14.623" v="4415" actId="6549"/>
          <ac:spMkLst>
            <pc:docMk/>
            <pc:sldMk cId="2877401148" sldId="286"/>
            <ac:spMk id="5" creationId="{234EBCE4-CD43-8651-84C8-5C21CC2218A2}"/>
          </ac:spMkLst>
        </pc:spChg>
        <pc:spChg chg="add mod ord">
          <ac:chgData name="Harry Pierson" userId="0d9bc809858885a4" providerId="LiveId" clId="{28E1A692-CFB2-4281-A6B9-A54EB813063F}" dt="2025-10-01T20:19:51.780" v="5148" actId="20577"/>
          <ac:spMkLst>
            <pc:docMk/>
            <pc:sldMk cId="2877401148" sldId="286"/>
            <ac:spMk id="6" creationId="{B15F07A5-F010-6026-3F09-4A3CA0204778}"/>
          </ac:spMkLst>
        </pc:spChg>
      </pc:sldChg>
      <pc:sldChg chg="delSp modSp add del mod delAnim">
        <pc:chgData name="Harry Pierson" userId="0d9bc809858885a4" providerId="LiveId" clId="{28E1A692-CFB2-4281-A6B9-A54EB813063F}" dt="2025-10-01T19:54:05.290" v="4988" actId="47"/>
        <pc:sldMkLst>
          <pc:docMk/>
          <pc:sldMk cId="1042863273" sldId="287"/>
        </pc:sldMkLst>
      </pc:sldChg>
      <pc:sldChg chg="delSp modSp add del mod modClrScheme delAnim modAnim chgLayout">
        <pc:chgData name="Harry Pierson" userId="0d9bc809858885a4" providerId="LiveId" clId="{28E1A692-CFB2-4281-A6B9-A54EB813063F}" dt="2025-10-01T19:51:45.793" v="4872" actId="47"/>
        <pc:sldMkLst>
          <pc:docMk/>
          <pc:sldMk cId="1383653619" sldId="287"/>
        </pc:sldMkLst>
      </pc:sldChg>
      <pc:sldChg chg="modSp add del mod">
        <pc:chgData name="Harry Pierson" userId="0d9bc809858885a4" providerId="LiveId" clId="{28E1A692-CFB2-4281-A6B9-A54EB813063F}" dt="2025-10-01T19:35:19.617" v="4535" actId="47"/>
        <pc:sldMkLst>
          <pc:docMk/>
          <pc:sldMk cId="2698000820" sldId="287"/>
        </pc:sldMkLst>
      </pc:sldChg>
      <pc:sldChg chg="delSp modSp add mod delAnim modAnim">
        <pc:chgData name="Harry Pierson" userId="0d9bc809858885a4" providerId="LiveId" clId="{28E1A692-CFB2-4281-A6B9-A54EB813063F}" dt="2025-10-01T21:09:02.383" v="6191" actId="207"/>
        <pc:sldMkLst>
          <pc:docMk/>
          <pc:sldMk cId="3206840378" sldId="287"/>
        </pc:sldMkLst>
        <pc:spChg chg="mod">
          <ac:chgData name="Harry Pierson" userId="0d9bc809858885a4" providerId="LiveId" clId="{28E1A692-CFB2-4281-A6B9-A54EB813063F}" dt="2025-10-01T21:09:02.383" v="6191" actId="207"/>
          <ac:spMkLst>
            <pc:docMk/>
            <pc:sldMk cId="3206840378" sldId="287"/>
            <ac:spMk id="7" creationId="{E70A86CA-D45F-CDB1-4E59-434A5940EDF9}"/>
          </ac:spMkLst>
        </pc:spChg>
      </pc:sldChg>
      <pc:sldChg chg="addSp delSp modSp add mod ord modTransition delAnim modAnim">
        <pc:chgData name="Harry Pierson" userId="0d9bc809858885a4" providerId="LiveId" clId="{28E1A692-CFB2-4281-A6B9-A54EB813063F}" dt="2025-10-02T23:35:07.035" v="6657"/>
        <pc:sldMkLst>
          <pc:docMk/>
          <pc:sldMk cId="3041708554" sldId="288"/>
        </pc:sldMkLst>
        <pc:spChg chg="add mod">
          <ac:chgData name="Harry Pierson" userId="0d9bc809858885a4" providerId="LiveId" clId="{28E1A692-CFB2-4281-A6B9-A54EB813063F}" dt="2025-10-01T20:28:01.209" v="5191" actId="14100"/>
          <ac:spMkLst>
            <pc:docMk/>
            <pc:sldMk cId="3041708554" sldId="288"/>
            <ac:spMk id="2" creationId="{01F7D797-DA73-4AF4-FA1D-EB31AB4925A8}"/>
          </ac:spMkLst>
        </pc:spChg>
        <pc:spChg chg="add mod">
          <ac:chgData name="Harry Pierson" userId="0d9bc809858885a4" providerId="LiveId" clId="{28E1A692-CFB2-4281-A6B9-A54EB813063F}" dt="2025-10-01T20:28:07.846" v="5194" actId="14100"/>
          <ac:spMkLst>
            <pc:docMk/>
            <pc:sldMk cId="3041708554" sldId="288"/>
            <ac:spMk id="3" creationId="{A36DDD9D-C86A-AE52-B7EA-A81D8BC27408}"/>
          </ac:spMkLst>
        </pc:spChg>
        <pc:spChg chg="mod">
          <ac:chgData name="Harry Pierson" userId="0d9bc809858885a4" providerId="LiveId" clId="{28E1A692-CFB2-4281-A6B9-A54EB813063F}" dt="2025-10-01T20:27:34.142" v="5187" actId="115"/>
          <ac:spMkLst>
            <pc:docMk/>
            <pc:sldMk cId="3041708554" sldId="288"/>
            <ac:spMk id="4" creationId="{6232EE0B-AC80-F0C4-2469-9E55C2897497}"/>
          </ac:spMkLst>
        </pc:spChg>
        <pc:spChg chg="mod">
          <ac:chgData name="Harry Pierson" userId="0d9bc809858885a4" providerId="LiveId" clId="{28E1A692-CFB2-4281-A6B9-A54EB813063F}" dt="2025-10-01T20:27:00.730" v="5186" actId="6549"/>
          <ac:spMkLst>
            <pc:docMk/>
            <pc:sldMk cId="3041708554" sldId="288"/>
            <ac:spMk id="5" creationId="{D48CA5E5-9D61-2C67-7CC8-2BDA57250830}"/>
          </ac:spMkLst>
        </pc:spChg>
        <pc:spChg chg="add mod">
          <ac:chgData name="Harry Pierson" userId="0d9bc809858885a4" providerId="LiveId" clId="{28E1A692-CFB2-4281-A6B9-A54EB813063F}" dt="2025-10-01T20:28:24.143" v="5197" actId="14100"/>
          <ac:spMkLst>
            <pc:docMk/>
            <pc:sldMk cId="3041708554" sldId="288"/>
            <ac:spMk id="7" creationId="{8E12A2B6-8F74-11D5-970D-79AC89EF757B}"/>
          </ac:spMkLst>
        </pc:spChg>
        <pc:spChg chg="add mod">
          <ac:chgData name="Harry Pierson" userId="0d9bc809858885a4" providerId="LiveId" clId="{28E1A692-CFB2-4281-A6B9-A54EB813063F}" dt="2025-10-01T20:30:07.739" v="5245" actId="1036"/>
          <ac:spMkLst>
            <pc:docMk/>
            <pc:sldMk cId="3041708554" sldId="288"/>
            <ac:spMk id="8" creationId="{02709CAC-74E4-0FFC-5454-5B714ECEEDFD}"/>
          </ac:spMkLst>
        </pc:spChg>
        <pc:spChg chg="add mod">
          <ac:chgData name="Harry Pierson" userId="0d9bc809858885a4" providerId="LiveId" clId="{28E1A692-CFB2-4281-A6B9-A54EB813063F}" dt="2025-10-01T20:29:17.504" v="5227" actId="14100"/>
          <ac:spMkLst>
            <pc:docMk/>
            <pc:sldMk cId="3041708554" sldId="288"/>
            <ac:spMk id="9" creationId="{EAEC4789-CAC1-D59E-A68E-06EC153BA3C5}"/>
          </ac:spMkLst>
        </pc:spChg>
        <pc:spChg chg="add mod ord">
          <ac:chgData name="Harry Pierson" userId="0d9bc809858885a4" providerId="LiveId" clId="{28E1A692-CFB2-4281-A6B9-A54EB813063F}" dt="2025-10-01T20:31:38.122" v="5257" actId="166"/>
          <ac:spMkLst>
            <pc:docMk/>
            <pc:sldMk cId="3041708554" sldId="288"/>
            <ac:spMk id="11" creationId="{A6D36AC8-40DE-54AA-C74A-2D58F881DA65}"/>
          </ac:spMkLst>
        </pc:spChg>
        <pc:spChg chg="add mod">
          <ac:chgData name="Harry Pierson" userId="0d9bc809858885a4" providerId="LiveId" clId="{28E1A692-CFB2-4281-A6B9-A54EB813063F}" dt="2025-10-01T21:37:26.830" v="6299" actId="208"/>
          <ac:spMkLst>
            <pc:docMk/>
            <pc:sldMk cId="3041708554" sldId="288"/>
            <ac:spMk id="12" creationId="{78B56144-5D23-241A-C9E0-6138CB1644B0}"/>
          </ac:spMkLst>
        </pc:spChg>
      </pc:sldChg>
      <pc:sldChg chg="modSp add del mod">
        <pc:chgData name="Harry Pierson" userId="0d9bc809858885a4" providerId="LiveId" clId="{28E1A692-CFB2-4281-A6B9-A54EB813063F}" dt="2025-10-01T20:58:40.303" v="5744"/>
        <pc:sldMkLst>
          <pc:docMk/>
          <pc:sldMk cId="3720393912" sldId="289"/>
        </pc:sldMkLst>
      </pc:sldChg>
      <pc:sldChg chg="addSp delSp modSp new mod modTransition modClrScheme chgLayout">
        <pc:chgData name="Harry Pierson" userId="0d9bc809858885a4" providerId="LiveId" clId="{28E1A692-CFB2-4281-A6B9-A54EB813063F}" dt="2025-10-02T23:35:07.035" v="6657"/>
        <pc:sldMkLst>
          <pc:docMk/>
          <pc:sldMk cId="4036380968" sldId="289"/>
        </pc:sldMkLst>
        <pc:spChg chg="add mod ord">
          <ac:chgData name="Harry Pierson" userId="0d9bc809858885a4" providerId="LiveId" clId="{28E1A692-CFB2-4281-A6B9-A54EB813063F}" dt="2025-10-01T21:13:24.161" v="6290" actId="20577"/>
          <ac:spMkLst>
            <pc:docMk/>
            <pc:sldMk cId="4036380968" sldId="289"/>
            <ac:spMk id="4" creationId="{3DBFFFBB-2926-DEDB-532B-4915006815A3}"/>
          </ac:spMkLst>
        </pc:spChg>
      </pc:sldChg>
      <pc:sldChg chg="new del">
        <pc:chgData name="Harry Pierson" userId="0d9bc809858885a4" providerId="LiveId" clId="{28E1A692-CFB2-4281-A6B9-A54EB813063F}" dt="2025-10-01T21:04:13.469" v="6046" actId="47"/>
        <pc:sldMkLst>
          <pc:docMk/>
          <pc:sldMk cId="964677045" sldId="290"/>
        </pc:sldMkLst>
      </pc:sldChg>
      <pc:sldChg chg="delSp modSp add del mod delAnim modAnim">
        <pc:chgData name="Harry Pierson" userId="0d9bc809858885a4" providerId="LiveId" clId="{28E1A692-CFB2-4281-A6B9-A54EB813063F}" dt="2025-10-01T21:04:13.469" v="6046" actId="47"/>
        <pc:sldMkLst>
          <pc:docMk/>
          <pc:sldMk cId="3789085671" sldId="291"/>
        </pc:sldMkLst>
      </pc:sldChg>
      <pc:sldChg chg="add del">
        <pc:chgData name="Harry Pierson" userId="0d9bc809858885a4" providerId="LiveId" clId="{28E1A692-CFB2-4281-A6B9-A54EB813063F}" dt="2025-10-01T21:00:22.836" v="5814"/>
        <pc:sldMkLst>
          <pc:docMk/>
          <pc:sldMk cId="2015158489" sldId="292"/>
        </pc:sldMkLst>
      </pc:sldChg>
      <pc:sldChg chg="add del">
        <pc:chgData name="Harry Pierson" userId="0d9bc809858885a4" providerId="LiveId" clId="{28E1A692-CFB2-4281-A6B9-A54EB813063F}" dt="2025-10-01T21:00:17.370" v="5812" actId="2696"/>
        <pc:sldMkLst>
          <pc:docMk/>
          <pc:sldMk cId="2812597834" sldId="292"/>
        </pc:sldMkLst>
      </pc:sldChg>
      <pc:sldChg chg="addSp delSp modSp add mod modTransition delAnim modAnim">
        <pc:chgData name="Harry Pierson" userId="0d9bc809858885a4" providerId="LiveId" clId="{28E1A692-CFB2-4281-A6B9-A54EB813063F}" dt="2025-10-02T23:35:07.035" v="6657"/>
        <pc:sldMkLst>
          <pc:docMk/>
          <pc:sldMk cId="3054281206" sldId="292"/>
        </pc:sldMkLst>
        <pc:spChg chg="add mod">
          <ac:chgData name="Harry Pierson" userId="0d9bc809858885a4" providerId="LiveId" clId="{28E1A692-CFB2-4281-A6B9-A54EB813063F}" dt="2025-10-02T23:28:54.918" v="6584" actId="14100"/>
          <ac:spMkLst>
            <pc:docMk/>
            <pc:sldMk cId="3054281206" sldId="292"/>
            <ac:spMk id="4" creationId="{68E54E48-665E-3847-1103-DC40DEB0F966}"/>
          </ac:spMkLst>
        </pc:spChg>
        <pc:spChg chg="mod">
          <ac:chgData name="Harry Pierson" userId="0d9bc809858885a4" providerId="LiveId" clId="{28E1A692-CFB2-4281-A6B9-A54EB813063F}" dt="2025-10-02T23:28:18.702" v="6575" actId="6549"/>
          <ac:spMkLst>
            <pc:docMk/>
            <pc:sldMk cId="3054281206" sldId="292"/>
            <ac:spMk id="7" creationId="{D3B9048C-9A81-5996-D933-235EF220F4CC}"/>
          </ac:spMkLst>
        </pc:spChg>
      </pc:sldChg>
      <pc:sldChg chg="addSp delSp modSp new del mod">
        <pc:chgData name="Harry Pierson" userId="0d9bc809858885a4" providerId="LiveId" clId="{28E1A692-CFB2-4281-A6B9-A54EB813063F}" dt="2025-10-01T21:13:13.458" v="6263" actId="47"/>
        <pc:sldMkLst>
          <pc:docMk/>
          <pc:sldMk cId="2783091459" sldId="293"/>
        </pc:sldMkLst>
      </pc:sldChg>
      <pc:sldChg chg="addSp delSp modSp add del mod">
        <pc:chgData name="Harry Pierson" userId="0d9bc809858885a4" providerId="LiveId" clId="{28E1A692-CFB2-4281-A6B9-A54EB813063F}" dt="2025-10-01T21:13:13.458" v="6263" actId="47"/>
        <pc:sldMkLst>
          <pc:docMk/>
          <pc:sldMk cId="3763806209" sldId="294"/>
        </pc:sldMkLst>
      </pc:sldChg>
    </pc:docChg>
  </pc:docChgLst>
  <pc:docChgLst>
    <pc:chgData name="Harry Pierson" userId="0d9bc809858885a4" providerId="LiveId" clId="{74CD9A06-65D2-4E37-9E37-3ADD2F0A978C}"/>
    <pc:docChg chg="undo custSel modSld">
      <pc:chgData name="Harry Pierson" userId="0d9bc809858885a4" providerId="LiveId" clId="{74CD9A06-65D2-4E37-9E37-3ADD2F0A978C}" dt="2025-10-03T02:01:51.676" v="102" actId="1076"/>
      <pc:docMkLst>
        <pc:docMk/>
      </pc:docMkLst>
      <pc:sldChg chg="modSp mod">
        <pc:chgData name="Harry Pierson" userId="0d9bc809858885a4" providerId="LiveId" clId="{74CD9A06-65D2-4E37-9E37-3ADD2F0A978C}" dt="2025-10-03T02:01:32.301" v="101" actId="255"/>
        <pc:sldMkLst>
          <pc:docMk/>
          <pc:sldMk cId="1879096671" sldId="256"/>
        </pc:sldMkLst>
        <pc:spChg chg="mod">
          <ac:chgData name="Harry Pierson" userId="0d9bc809858885a4" providerId="LiveId" clId="{74CD9A06-65D2-4E37-9E37-3ADD2F0A978C}" dt="2025-10-03T02:01:32.301" v="101" actId="255"/>
          <ac:spMkLst>
            <pc:docMk/>
            <pc:sldMk cId="1879096671" sldId="256"/>
            <ac:spMk id="5" creationId="{11AE9E6D-7AB6-10C1-2ADE-C8F6DA437807}"/>
          </ac:spMkLst>
        </pc:spChg>
      </pc:sldChg>
      <pc:sldChg chg="modSp mod">
        <pc:chgData name="Harry Pierson" userId="0d9bc809858885a4" providerId="LiveId" clId="{74CD9A06-65D2-4E37-9E37-3ADD2F0A978C}" dt="2025-10-03T02:01:51.676" v="102" actId="1076"/>
        <pc:sldMkLst>
          <pc:docMk/>
          <pc:sldMk cId="2588545337" sldId="270"/>
        </pc:sldMkLst>
        <pc:spChg chg="mod">
          <ac:chgData name="Harry Pierson" userId="0d9bc809858885a4" providerId="LiveId" clId="{74CD9A06-65D2-4E37-9E37-3ADD2F0A978C}" dt="2025-10-03T00:50:19.197" v="16" actId="1076"/>
          <ac:spMkLst>
            <pc:docMk/>
            <pc:sldMk cId="2588545337" sldId="270"/>
            <ac:spMk id="3" creationId="{33D41169-A941-6875-2EE6-126DE13C518E}"/>
          </ac:spMkLst>
        </pc:spChg>
        <pc:spChg chg="mod">
          <ac:chgData name="Harry Pierson" userId="0d9bc809858885a4" providerId="LiveId" clId="{74CD9A06-65D2-4E37-9E37-3ADD2F0A978C}" dt="2025-10-03T02:01:51.676" v="102" actId="1076"/>
          <ac:spMkLst>
            <pc:docMk/>
            <pc:sldMk cId="2588545337" sldId="270"/>
            <ac:spMk id="5" creationId="{B0433CEB-EC9A-146A-7BBF-C436AD8C671C}"/>
          </ac:spMkLst>
        </pc:spChg>
      </pc:sldChg>
      <pc:sldChg chg="modSp mod">
        <pc:chgData name="Harry Pierson" userId="0d9bc809858885a4" providerId="LiveId" clId="{74CD9A06-65D2-4E37-9E37-3ADD2F0A978C}" dt="2025-10-03T00:49:52.834" v="11" actId="1076"/>
        <pc:sldMkLst>
          <pc:docMk/>
          <pc:sldMk cId="1438005546" sldId="274"/>
        </pc:sldMkLst>
        <pc:spChg chg="mod">
          <ac:chgData name="Harry Pierson" userId="0d9bc809858885a4" providerId="LiveId" clId="{74CD9A06-65D2-4E37-9E37-3ADD2F0A978C}" dt="2025-10-03T00:49:36.119" v="8" actId="1076"/>
          <ac:spMkLst>
            <pc:docMk/>
            <pc:sldMk cId="1438005546" sldId="274"/>
            <ac:spMk id="7" creationId="{C7F69836-9603-C79C-273F-28692D0AA19B}"/>
          </ac:spMkLst>
        </pc:spChg>
        <pc:spChg chg="mod">
          <ac:chgData name="Harry Pierson" userId="0d9bc809858885a4" providerId="LiveId" clId="{74CD9A06-65D2-4E37-9E37-3ADD2F0A978C}" dt="2025-10-03T00:49:42.629" v="9" actId="403"/>
          <ac:spMkLst>
            <pc:docMk/>
            <pc:sldMk cId="1438005546" sldId="274"/>
            <ac:spMk id="8" creationId="{4BCA4460-596D-1668-1C69-2AF31FB36ACD}"/>
          </ac:spMkLst>
        </pc:spChg>
        <pc:spChg chg="mod">
          <ac:chgData name="Harry Pierson" userId="0d9bc809858885a4" providerId="LiveId" clId="{74CD9A06-65D2-4E37-9E37-3ADD2F0A978C}" dt="2025-10-03T00:49:52.834" v="11" actId="1076"/>
          <ac:spMkLst>
            <pc:docMk/>
            <pc:sldMk cId="1438005546" sldId="274"/>
            <ac:spMk id="9" creationId="{341CABB6-637A-9819-9188-B7E2442066B9}"/>
          </ac:spMkLst>
        </pc:spChg>
      </pc:sldChg>
      <pc:sldChg chg="modSp mod">
        <pc:chgData name="Harry Pierson" userId="0d9bc809858885a4" providerId="LiveId" clId="{74CD9A06-65D2-4E37-9E37-3ADD2F0A978C}" dt="2025-10-03T01:02:10.215" v="100" actId="207"/>
        <pc:sldMkLst>
          <pc:docMk/>
          <pc:sldMk cId="2344604441" sldId="275"/>
        </pc:sldMkLst>
        <pc:spChg chg="mod">
          <ac:chgData name="Harry Pierson" userId="0d9bc809858885a4" providerId="LiveId" clId="{74CD9A06-65D2-4E37-9E37-3ADD2F0A978C}" dt="2025-10-03T01:02:10.215" v="100" actId="207"/>
          <ac:spMkLst>
            <pc:docMk/>
            <pc:sldMk cId="2344604441" sldId="275"/>
            <ac:spMk id="5" creationId="{773A7AE4-9413-1C66-8727-2E9D4A783B19}"/>
          </ac:spMkLst>
        </pc:spChg>
      </pc:sldChg>
      <pc:sldChg chg="modSp mod">
        <pc:chgData name="Harry Pierson" userId="0d9bc809858885a4" providerId="LiveId" clId="{74CD9A06-65D2-4E37-9E37-3ADD2F0A978C}" dt="2025-10-03T01:01:08.025" v="98" actId="688"/>
        <pc:sldMkLst>
          <pc:docMk/>
          <pc:sldMk cId="3206840378" sldId="287"/>
        </pc:sldMkLst>
        <pc:spChg chg="mod">
          <ac:chgData name="Harry Pierson" userId="0d9bc809858885a4" providerId="LiveId" clId="{74CD9A06-65D2-4E37-9E37-3ADD2F0A978C}" dt="2025-10-03T01:01:08.025" v="98" actId="688"/>
          <ac:spMkLst>
            <pc:docMk/>
            <pc:sldMk cId="3206840378" sldId="287"/>
            <ac:spMk id="59" creationId="{E4E37909-7B6C-1746-1577-7C0972A2D921}"/>
          </ac:spMkLst>
        </pc:spChg>
      </pc:sldChg>
      <pc:sldChg chg="delSp modSp mod">
        <pc:chgData name="Harry Pierson" userId="0d9bc809858885a4" providerId="LiveId" clId="{74CD9A06-65D2-4E37-9E37-3ADD2F0A978C}" dt="2025-10-03T00:53:00.580" v="96" actId="478"/>
        <pc:sldMkLst>
          <pc:docMk/>
          <pc:sldMk cId="4036380968" sldId="289"/>
        </pc:sldMkLst>
        <pc:spChg chg="mod">
          <ac:chgData name="Harry Pierson" userId="0d9bc809858885a4" providerId="LiveId" clId="{74CD9A06-65D2-4E37-9E37-3ADD2F0A978C}" dt="2025-10-03T00:52:50.588" v="95" actId="207"/>
          <ac:spMkLst>
            <pc:docMk/>
            <pc:sldMk cId="4036380968" sldId="289"/>
            <ac:spMk id="4" creationId="{3DBFFFBB-2926-DEDB-532B-4915006815A3}"/>
          </ac:spMkLst>
        </pc:spChg>
        <pc:spChg chg="del">
          <ac:chgData name="Harry Pierson" userId="0d9bc809858885a4" providerId="LiveId" clId="{74CD9A06-65D2-4E37-9E37-3ADD2F0A978C}" dt="2025-10-03T00:53:00.580" v="96" actId="478"/>
          <ac:spMkLst>
            <pc:docMk/>
            <pc:sldMk cId="4036380968" sldId="289"/>
            <ac:spMk id="5" creationId="{8AE2794F-878B-F55D-680F-15CE8505832A}"/>
          </ac:spMkLst>
        </pc:spChg>
      </pc:sldChg>
      <pc:sldChg chg="modSp mod">
        <pc:chgData name="Harry Pierson" userId="0d9bc809858885a4" providerId="LiveId" clId="{74CD9A06-65D2-4E37-9E37-3ADD2F0A978C}" dt="2025-10-03T00:52:24.511" v="93" actId="14100"/>
        <pc:sldMkLst>
          <pc:docMk/>
          <pc:sldMk cId="3054281206" sldId="292"/>
        </pc:sldMkLst>
        <pc:spChg chg="mod">
          <ac:chgData name="Harry Pierson" userId="0d9bc809858885a4" providerId="LiveId" clId="{74CD9A06-65D2-4E37-9E37-3ADD2F0A978C}" dt="2025-10-03T00:52:24.511" v="93" actId="14100"/>
          <ac:spMkLst>
            <pc:docMk/>
            <pc:sldMk cId="3054281206" sldId="292"/>
            <ac:spMk id="4" creationId="{68E54E48-665E-3847-1103-DC40DEB0F966}"/>
          </ac:spMkLst>
        </pc:spChg>
        <pc:spChg chg="mod">
          <ac:chgData name="Harry Pierson" userId="0d9bc809858885a4" providerId="LiveId" clId="{74CD9A06-65D2-4E37-9E37-3ADD2F0A978C}" dt="2025-10-03T00:51:49.432" v="91" actId="20577"/>
          <ac:spMkLst>
            <pc:docMk/>
            <pc:sldMk cId="3054281206" sldId="292"/>
            <ac:spMk id="7" creationId="{D3B9048C-9A81-5996-D933-235EF220F4CC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20:29:39.394"/>
    </inkml:context>
    <inkml:brush xml:id="br0">
      <inkml:brushProperty name="width" value="0.10583" units="cm"/>
      <inkml:brushProperty name="height" value="0.10583" units="cm"/>
      <inkml:brushProperty name="color" value="#E71224"/>
    </inkml:brush>
  </inkml:definitions>
  <inkml:trace contextRef="#ctx0" brushRef="#br0">546 588 24575,'0'1'0,"0"0"0,1-1 0,-1 1 0,2-1 0,-2 1 0,2 0 0,0-1 0,-2 1 0,1-1 0,-1 1 0,2-1 0,0 0 0,-2 1 0,2-1 0,-1 0 0,1 1 0,-2-1 0,2 0 0,0 0 0,0 0 0,-1 0 0,-1 1 0,2-1 0,0 0 0,0 0 0,-1-1 0,-1 1 0,2 0 0,0 0 0,0 0 0,-2 0 0,5-1 0,59-6 0,-59 6 0,706-98 0,758-92 0,1803-68 0,-2031 220 0,-3 41 0,-465 2 0,2118-4 0,-2882 0 0,1 1 0,1-1 0,-2 1 0,1 0 0,-1 0 0,2 1 0,-2 0 0,12 3 0,-20-5 0,-1 0 0,2 0 0,-2 0 0,2 1 0,-2-1 0,2 0 0,-2 1 0,2-1 0,-2 0 0,0 1 0,1-1 0,-1 0 0,0 1 0,2-1 0,-2 1 0,0-1 0,0 1 0,2-1 0,-2 0 0,0 1 0,0-1 0,0 1 0,0-1 0,2 1 0,-2 0 0,0-1 0,0 1 0,0-1 0,0 1 0,0-1 0,0 1 0,-2 0 0,0 1 0,0-1 0,1 1 0,-3-1 0,2 1 0,-1-1 0,1 1 0,-2-1 0,1 0 0,-1 0 0,3 0 0,-3 0 0,1 0 0,-8 1 0,-81 17 0,-1-2 0,-3-3 0,-112 9 0,98-11 0,-2026 153 0,1038-96 0,86-4 0,687-45 0,-183 8 0,-1297-6 0,1314-19 0,359-3 0,22 0 0,3 2 0,-141 13 0,-339 31 0,20-2 0,526-38 0,41-6 0,0 0 0,0 0 0,0 0 0,0 0 0,2 0 0,-2 0 0,0 0 0,0 0 0,0 0 0,0 0 0,0 0 0,0 0 0,0 0 0,0 0 0,0 0 0,2 0 0,-2 0 0,0 0 0,0 0 0,0 0 0,0 0 0,0 0 0,0 0 0,0 1 0,0-1 0,0 0 0,0 0 0,0 0 0,1 0 0,-1 0 0,0 0 0,0 0 0,0 0 0,0 0 0,0 0 0,0 0 0,0 1 0,0-1 0,0 0 0,0 0 0,0 0 0,0 0 0,0 0 0,0 0 0,0 0 0,0 0 0,0 1 0,0-1 0,0 0 0,0 0 0,0 0 0,0 0 0,0 0 0,0 0 0,0 0 0,0 0 0,0 0 0,0 0 0,-1 1 0,1-1 0,0 0 0,0 0 0,74 3 0,1796-2 0,-866-4 0,-820 3 0,2417-39 0,-223-75 0,-1080 33 0,-1258 76 0,-40 5 0,0-1 0,0 1 0,0 0 0,0 0 0,0 0 0,0 0 0,2 0 0,-2 0 0,0 0 0,0 0 0,0-1 0,0 1 0,0 0 0,0 0 0,0 0 0,0 0 0,0 0 0,0 0 0,0-1 0,0 1 0,0 0 0,0 0 0,0 0 0,0 0 0,0 0 0,0 0 0,0-1 0,0 1 0,0 0 0,0 0 0,0 0 0,0 0 0,0 0 0,-2 0 0,2-1 0,0 1 0,0 0 0,0 0 0,0 0 0,0 0 0,0 0 0,0 0 0,0 0 0,0 0 0,-1 0 0,1 0 0,0 0 0,0 0 0,0-1 0,0 1 0,0 0 0,0 0 0,-2 0 0,2 0 0,0 0 0,0 0 0,0 0 0,0 0 0,0 0 0,0 0 0,-2 0 0,2 0 0,0 0 0,0 1 0,-79-7 0,-513 32 0,239-5 0,-2380 69-2776,-16-42 167,1477-28 2658,511-8-1074,158-4 726,-135 0 367,466-8 1787,261-1-1536,-1-1 1,1 1 0,0-1 0,1 0 0,-1-1 0,1 1 0,-1-1 0,1-1 0,1 1 0,0-1 0,-2 0 0,2 0 0,-8-6 0,-50-18-123,10 12-184,1 1 1,-1 1-1,-3 2 1,-86-11-1,-255-19-24,318 35 16,-517-35-458,501 36-459,28 2-5914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7:16:52.232"/>
    </inkml:context>
    <inkml:brush xml:id="br0">
      <inkml:brushProperty name="width" value="0.10583" units="cm"/>
      <inkml:brushProperty name="height" value="0.10583" units="cm"/>
      <inkml:brushProperty name="color" value="#E71224"/>
    </inkml:brush>
  </inkml:definitions>
  <inkml:trace contextRef="#ctx0" brushRef="#br0">309 588 24575,'0'1'0,"0"0"0,1-1 0,-1 1 0,1-1 0,-1 1 0,1 0 0,0-1 0,-1 1 0,1-1 0,-1 1 0,1-1 0,0 0 0,-1 1 0,1-1 0,0 0 0,0 1 0,-1-1 0,1 0 0,0 0 0,0 0 0,0 0 0,-1 1 0,1-1 0,0 0 0,0 0 0,0-1 0,-1 1 0,1 0 0,0 0 0,0 0 0,-1 0 0,3-1 0,33-6 0,-33 6 0,400-98 0,429-92 0,1021-68 0,-1150 220 0,-2 41 0,-263 2 0,1199-4 0,-1632 0 0,1 1 0,0-1 0,-1 1 0,1 0 0,-1 0 0,1 1 0,-1 0 0,7 3 0,-11-5 0,-1 0 0,1 0 0,-1 0 0,1 1 0,-1-1 0,1 0 0,-1 1 0,1-1 0,-1 0 0,0 1 0,1-1 0,-1 0 0,0 1 0,1-1 0,-1 1 0,0-1 0,0 1 0,1-1 0,-1 0 0,0 1 0,0-1 0,0 1 0,0-1 0,1 1 0,-1 0 0,0-1 0,0 1 0,0-1 0,0 1 0,0-1 0,0 1 0,-1 0 0,0 1 0,0-1 0,0 1 0,-1-1 0,1 1 0,-1-1 0,1 1 0,-1-1 0,0 0 0,0 0 0,1 0 0,-1 0 0,0 0 0,-4 1 0,-46 17 0,-1-2 0,-1-3 0,-64 9 0,56-11 0,-1148 153 0,588-96 0,49-4 0,389-45 0,-104 8 0,-734-6 0,744-19 0,203-3 0,13 0 0,1 2 0,-79 13 0,-193 31 0,12-2 0,298-38 0,23-6 0,0 0 0,0 0 0,0 0 0,0 0 0,1 0 0,-1 0 0,0 0 0,0 0 0,0 0 0,0 0 0,0 0 0,0 0 0,0 0 0,0 0 0,0 0 0,1 0 0,-1 0 0,0 0 0,0 0 0,0 0 0,0 0 0,0 0 0,0 0 0,0 1 0,0-1 0,0 0 0,0 0 0,0 0 0,1 0 0,-1 0 0,0 0 0,0 0 0,0 0 0,0 0 0,0 0 0,0 0 0,0 1 0,0-1 0,0 0 0,0 0 0,0 0 0,0 0 0,0 0 0,0 0 0,0 0 0,0 0 0,0 1 0,0-1 0,0 0 0,0 0 0,0 0 0,0 0 0,0 0 0,0 0 0,0 0 0,0 0 0,0 0 0,0 0 0,-1 1 0,1-1 0,0 0 0,0 0 0,42 3 0,1017-2 0,-490-4 0,-465 3 0,1369-39 0,-126-75 0,-612 33 0,-712 76 0,-23 5 0,0-1 0,0 1 0,0 0 0,0 0 0,0 0 0,0 0 0,1 0 0,-1 0 0,0 0 0,0 0 0,0-1 0,0 1 0,0 0 0,0 0 0,0 0 0,0 0 0,0 0 0,0 0 0,0-1 0,0 1 0,0 0 0,0 0 0,0 0 0,0 0 0,0 0 0,0 0 0,0-1 0,0 1 0,0 0 0,0 0 0,0 0 0,0 0 0,0 0 0,-1 0 0,1-1 0,0 1 0,0 0 0,0 0 0,0 0 0,0 0 0,0 0 0,0 0 0,0 0 0,0 0 0,-1 0 0,1 0 0,0 0 0,0 0 0,0-1 0,0 1 0,0 0 0,0 0 0,-1 0 0,1 0 0,0 0 0,0 0 0,0 0 0,0 0 0,0 0 0,0 0 0,-1 0 0,1 0 0,0 0 0,0 1 0,-45-7 0,-290 32 0,135-5 0,-1348 69-2776,-9-42 167,837-28 2658,289-8-1074,89-4 726,-76 0 367,264-8 1787,148-1-1536,-1-1 1,1 1 0,0-1 0,0 0 0,0-1 0,0 1 0,0-1 0,0-1 0,1 1 0,0-1 0,-1 0 0,1 0 0,-5-6 0,-28-18-123,6 12-184,0 1 1,0 1-1,-2 2 1,-49-11-1,-144-19-24,180 35 16,-293-35-458,284 36-459,16 2-5914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1T19:57:56.993"/>
    </inkml:context>
    <inkml:brush xml:id="br0">
      <inkml:brushProperty name="width" value="0.10583" units="cm"/>
      <inkml:brushProperty name="height" value="0.10583" units="cm"/>
      <inkml:brushProperty name="color" value="#E71224"/>
    </inkml:brush>
  </inkml:definitions>
  <inkml:trace contextRef="#ctx0" brushRef="#br0">1 1 24575,'34'1'0,"0"2"0,-1 1 0,1 2 0,39 12 0,128 50 0,-95-29 0,156 41 0,-82-26 0,-176-53 0,1 0 0,-1 1 0,1-1 0,-1 1 0,0 0 0,0 0 0,0 1 0,0-1 0,0 1 0,-1 0 0,6 5 0,-8-7 0,-1 1 0,1-1 0,-1 1 0,1-1 0,-1 1 0,0 0 0,1-1 0,-1 1 0,0 0 0,0-1 0,0 1 0,0 0 0,0 0 0,-1-1 0,1 1 0,0-1 0,-1 1 0,1 0 0,-1-1 0,0 1 0,0-1 0,1 1 0,-1-1 0,0 1 0,0-1 0,0 0 0,0 0 0,-1 1 0,1-1 0,0 0 0,0 0 0,-3 1 0,-29 39 0,28-34 0,1-1 0,-2 1 0,1-1 0,-1 0 0,0 0 0,0-1 0,0 1 0,-1-1 0,0-1 0,0 1 0,-10 4 0,-4-2 0,-1-1 0,0 0 0,1-2 0,-2 0 0,-28 1 0,-118-6 0,94-1 0,1 0 0,31-1 0,0 2 0,-1 2 0,1 2 0,-67 13 0,120-17 0,1 1 0,-1-1 0,1 1 0,16 3 0,9 0 0,506 26 0,-206-8 0,-37 5-1365,-244-18-5461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049E1-A2E6-427C-81AF-772916065053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6E24-F37D-4A66-AC5F-F1FAE698E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5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https://www.youtube.com/watch?v=BSUMBBFjxrY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C6E24-F37D-4A66-AC5F-F1FAE698E7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03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A2633-4A42-DA32-3C29-6EF64BCD3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327619-64E6-B024-8F2A-2D3E48F3D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4E20D-0247-DC86-14D9-A9E2BCA3AB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https://www.youtube.com/watch?v=BSUMBBFjxrY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A4346-DDCC-A4D5-89A7-D98D1ACC7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C6E24-F37D-4A66-AC5F-F1FAE698E7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9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74F3-8FF7-40C3-9533-C05A2F32C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B4552-14E1-2D19-61CC-C4043A574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B8580-304F-E4AF-A5EA-B968FB14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2D6E5-C811-9C3E-CD0B-C4BE0CFC4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F1B7D-E1FF-7371-3037-EC1AA473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95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F7310-683C-EA0B-C4F7-574E45E19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26AE76-1B0B-D6CF-84DC-BDAD7F2B43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E2337-9A5F-FEA0-F6DC-AA0A25CD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ED922-3E72-F712-5DB0-FF62ED65B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B3261-A136-302F-F9E5-A2218A50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82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706373-D794-C91E-2984-580146F9A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EEF088-29AF-8C24-29A5-019989C01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23437-9127-CBD4-67DB-34DFE5169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ED69D-4FDB-6191-3697-AD99602FF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E06B8-76FC-17F5-CF50-B5CB9E30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86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536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62BE5-2E39-6CCF-5F99-5F1498ADC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14BFE-0B1C-758B-838E-B0264953B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1D24A-C691-01FF-09DB-7E390A294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2AC54-9A5E-827C-5C9E-7A4B2DAB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083A4-DC77-86EC-BCC8-3792EE27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AE285-169D-224C-8359-60F1E9A22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F2CA8-0F99-FD88-839B-1DD22CB22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26FAF-E08F-BA52-75DB-00CFFC05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24156-3A77-3118-7F8E-1442FD249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7AEFF-63E7-4086-12B2-2B57E69B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3499E-FC3F-68A0-6744-E1577DEB6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BD6D5-86A8-6765-C37F-1AE4568D7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74D91-AD87-F630-4887-12C3B2354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8E90A-A28A-0518-C7E5-7C8793403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E3FD6-180D-4C7D-DD5C-C1E1D3A70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92AB0-01F9-F48B-1E29-896AB3A26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1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2360-82CA-2F21-DCD6-026970F8B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555CAF-8106-72B0-3FA5-8FAC4B467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7D9690-3C9C-B9E0-FEEB-46AE59771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2C78DD-C2E0-8274-A792-0AD81A9CB7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1E91BA-FB3E-1028-6F55-6AF64A64B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1A537A-D681-6C87-63BE-DCA5028DF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B29975-853B-C013-1DD2-8EE7F6B7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598D6E-6984-281C-AEF4-807238E2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38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06CC3-EE97-EB10-0214-11BE9947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2B6034-2012-0228-7E52-80B7D24D8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0D9676-BC6E-3BCA-A31E-B3623282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9BA0AE-70A8-467F-1EB2-97F10A34A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68A7D-C771-AAE0-9463-B6EF1476A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E860C2-E6E8-7933-D31F-92270D468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102BE-16C3-FD25-C1DA-E09EB1C1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1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E22AA-0085-CFC6-109E-D9486C82E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95AD1-4A5A-66BC-E7AB-BE27396AC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98E59-5F4E-338A-5358-C85B2F50D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0AD52-5059-5568-AB67-7ABB45BA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E8FF85-5808-C96E-EE93-07970B3F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AEA8B-75A5-68D2-A7B7-F17FE4AF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50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0F6B8-BC1C-F3D4-9A34-0F3C13777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A295F9-217E-A046-EBCA-F0AA76ADC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9C557-EEC0-EFAD-8722-F9221B974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413DA7-33F2-DDDB-8F2D-15BC8E9C4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CEFE-A09A-4F2B-A1E3-68472A78F62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D88AE-C28A-83CF-9D15-6A7C7C04E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900DD8-2DD6-11ED-023C-C1698EA7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8667-656D-4F1F-B9D3-A3D1CF13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9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B3F5D8-52F8-0EC4-32AA-A60D0644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2C09B9-8E49-E86D-CDF6-428C95C00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E32D4-615A-8E70-9436-23E027A49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2FCCEFE-A09A-4F2B-A1E3-68472A78F62D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29E6E-4D7C-9FE4-5C31-22C27F4DD9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56CCA-EC47-C737-9D5C-FE103D0F2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148667-656D-4F1F-B9D3-A3D1CF139E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90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customXml" Target="../ink/ink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C1DFB-650D-6560-309E-1F70C3B868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149" y="1122363"/>
            <a:ext cx="10965976" cy="2387600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ABE338"/>
                </a:solidFill>
              </a:rPr>
              <a:t>Durable Computing 101</a:t>
            </a:r>
            <a:br>
              <a:rPr lang="en-US" sz="7200" b="1" dirty="0">
                <a:solidFill>
                  <a:srgbClr val="ABE338"/>
                </a:solidFill>
              </a:rPr>
            </a:br>
            <a:r>
              <a:rPr lang="en-US" sz="7200" b="1" dirty="0">
                <a:solidFill>
                  <a:srgbClr val="ABE338"/>
                </a:solidFill>
              </a:rPr>
              <a:t>With Postgres and Python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BC6147-F2B5-10DB-881E-3361006BA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573574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dirty="0"/>
              <a:t>Harry Pierson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dirty="0" err="1"/>
              <a:t>harry.pierson@dbos.dev</a:t>
            </a:r>
            <a:endParaRPr lang="en-US" sz="36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dirty="0"/>
              <a:t>@devhawk.net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5B0A806-85BB-83C5-E810-AE67FA702B97}"/>
                  </a:ext>
                </a:extLst>
              </p14:cNvPr>
              <p14:cNvContentPartPr/>
              <p14:nvPr/>
            </p14:nvContentPartPr>
            <p14:xfrm>
              <a:off x="4677746" y="1838788"/>
              <a:ext cx="4452606" cy="227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5B0A806-85BB-83C5-E810-AE67FA702B9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58665" y="1819708"/>
                <a:ext cx="4490047" cy="26496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1AE9E6D-7AB6-10C1-2ADE-C8F6DA437807}"/>
              </a:ext>
            </a:extLst>
          </p:cNvPr>
          <p:cNvSpPr txBox="1"/>
          <p:nvPr/>
        </p:nvSpPr>
        <p:spPr>
          <a:xfrm rot="21224899">
            <a:off x="4830537" y="639331"/>
            <a:ext cx="47243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Execution</a:t>
            </a:r>
            <a:r>
              <a:rPr lang="en-US" sz="6000" dirty="0">
                <a:solidFill>
                  <a:srgbClr val="FF0000"/>
                </a:solidFill>
                <a:latin typeface="Lucida Handwriting" panose="03010101010101010101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909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7F69836-9603-C79C-273F-28692D0AA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Are these schemas capturing *all* of the critical system state?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CA4460-596D-1668-1C69-2AF31FB36ACD}"/>
              </a:ext>
            </a:extLst>
          </p:cNvPr>
          <p:cNvSpPr txBox="1"/>
          <p:nvPr/>
        </p:nvSpPr>
        <p:spPr>
          <a:xfrm rot="21186467">
            <a:off x="4094778" y="4878280"/>
            <a:ext cx="668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I see lots of nouns…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1CABB6-637A-9819-9188-B7E2442066B9}"/>
              </a:ext>
            </a:extLst>
          </p:cNvPr>
          <p:cNvSpPr txBox="1"/>
          <p:nvPr/>
        </p:nvSpPr>
        <p:spPr>
          <a:xfrm rot="21186467">
            <a:off x="5039931" y="5340265"/>
            <a:ext cx="7763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What about the verbs?</a:t>
            </a:r>
          </a:p>
        </p:txBody>
      </p:sp>
    </p:spTree>
    <p:extLst>
      <p:ext uri="{BB962C8B-B14F-4D97-AF65-F5344CB8AC3E}">
        <p14:creationId xmlns:p14="http://schemas.microsoft.com/office/powerpoint/2010/main" val="143800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3DBD9-A067-7DA7-22BE-7D3DE3E7F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130" y="232012"/>
            <a:ext cx="11925869" cy="662598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func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cs 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checkoutService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PlaceOrder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context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Context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PlaceOrderRequest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(*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PlaceOrderResponse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4EC9B0"/>
                </a:solidFill>
                <a:effectLst/>
                <a:latin typeface="CaskaydiaCove Nerd Font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uuid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NewUUID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"failed to generate order 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askaydiaCove Nerd Font"/>
              </a:rPr>
              <a:t>uuid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prepareOrderItemsAndShippingQuoteFromCart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UserCurrency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Address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())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D4D4D4"/>
              </a:solidFill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  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calculateOrderTotal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txID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chargeCard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&amp;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CreditCard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"failed to charge card: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%+v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</a:b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shippingTrackingID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shipOrder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Address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cartItems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Unavailable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"shipping error: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%+v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_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emptyUserCart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   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createOrderResult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shippingTrackingID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sendOrderConfirmation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Email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);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log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Warnf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"failed to send order confirmation to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%q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: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%+v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Email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else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log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Infof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"order confirmation email sent to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%q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Email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resp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&amp;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PlaceOrderResponse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{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: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resp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9892B3-94AD-CF4B-F63F-E1750250768E}"/>
              </a:ext>
            </a:extLst>
          </p:cNvPr>
          <p:cNvSpPr/>
          <p:nvPr/>
        </p:nvSpPr>
        <p:spPr>
          <a:xfrm>
            <a:off x="480067" y="1240019"/>
            <a:ext cx="9168900" cy="557797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A7AE4-9413-1C66-8727-2E9D4A783B19}"/>
              </a:ext>
            </a:extLst>
          </p:cNvPr>
          <p:cNvSpPr txBox="1"/>
          <p:nvPr/>
        </p:nvSpPr>
        <p:spPr>
          <a:xfrm>
            <a:off x="5508536" y="6256656"/>
            <a:ext cx="641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https://github.com/GoogleCloudPlatform/microservices-demo</a:t>
            </a:r>
          </a:p>
        </p:txBody>
      </p:sp>
    </p:spTree>
    <p:extLst>
      <p:ext uri="{BB962C8B-B14F-4D97-AF65-F5344CB8AC3E}">
        <p14:creationId xmlns:p14="http://schemas.microsoft.com/office/powerpoint/2010/main" val="234460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61E77-68A0-E2A3-054B-124057ADB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BD6C4-3022-57F5-04A4-4D6485B7A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130" y="232012"/>
            <a:ext cx="11925869" cy="662598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func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cs 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checkoutService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PlaceOrder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context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Context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PlaceOrderRequest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(*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PlaceOrderResponse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4EC9B0"/>
                </a:solidFill>
                <a:effectLst/>
                <a:latin typeface="CaskaydiaCove Nerd Font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uuid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NewUUID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"failed to generate order 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askaydiaCove Nerd Font"/>
              </a:rPr>
              <a:t>uuid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prepareOrderItemsAndShippingQuoteFromCart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UserCurrency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Address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())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D4D4D4"/>
              </a:solidFill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  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calculateOrderTotal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txID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chargeCard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&amp;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CreditCard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"failed to charge card: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%+v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</a:b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shippingTrackingID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shipOrder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Address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cartItems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Unavailable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"shipping error: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%+v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_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emptyUserCart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   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createOrderResult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shippingTrackingID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sendOrderConfirmation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Email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);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log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Warnf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"failed to send order confirmation to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%q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: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%+v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Email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}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else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log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Infof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"order confirmation email sent to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%q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Email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resp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&amp;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PlaceOrderResponse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{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: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resp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CBF926-3A41-C399-3B84-1717AF3F81FF}"/>
              </a:ext>
            </a:extLst>
          </p:cNvPr>
          <p:cNvSpPr txBox="1"/>
          <p:nvPr/>
        </p:nvSpPr>
        <p:spPr>
          <a:xfrm>
            <a:off x="5508536" y="6256656"/>
            <a:ext cx="641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https://github.com/GoogleCloudPlatform/microservices-demo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AF25AC-369D-1C86-A651-00887BD22D2D}"/>
              </a:ext>
            </a:extLst>
          </p:cNvPr>
          <p:cNvSpPr/>
          <p:nvPr/>
        </p:nvSpPr>
        <p:spPr>
          <a:xfrm>
            <a:off x="432301" y="3191045"/>
            <a:ext cx="7005729" cy="5577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0CC4A2A-A469-A2E8-EA42-2877C98CA226}"/>
              </a:ext>
            </a:extLst>
          </p:cNvPr>
          <p:cNvSpPr/>
          <p:nvPr/>
        </p:nvSpPr>
        <p:spPr>
          <a:xfrm>
            <a:off x="1957263" y="1831334"/>
            <a:ext cx="581169" cy="661915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3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13A01-745E-E521-1529-426B1892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73782F-2FA4-8F31-374A-B4B099607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130" y="232012"/>
            <a:ext cx="11925869" cy="662598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func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cs 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checkoutService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PlaceOrder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context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Context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PlaceOrderRequest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(*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PlaceOrderResponse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4EC9B0"/>
                </a:solidFill>
                <a:effectLst/>
                <a:latin typeface="CaskaydiaCove Nerd Font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uuid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NewUUID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"failed to generate order </a:t>
            </a:r>
            <a:r>
              <a:rPr lang="en-US" sz="1600" b="0" dirty="0" err="1">
                <a:solidFill>
                  <a:srgbClr val="CE9178"/>
                </a:solidFill>
                <a:effectLst/>
                <a:latin typeface="CaskaydiaCove Nerd Font"/>
              </a:rPr>
              <a:t>uuid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prepareOrderItemsAndShippingQuoteFromCart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UserCurrency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Address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())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D4D4D4"/>
              </a:solidFill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  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calculateOrderTotal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txID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chargeCard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&amp;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total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CreditCard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Internal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"failed to charge card: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%+v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</a:b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shippingTrackingID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shipOrder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Address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cartItems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!=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{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      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cs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.revertC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harge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ctx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&amp;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txID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, 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&amp;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total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req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CreditCard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      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status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Errorf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codes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Unavailable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"shipping error: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%+v</a:t>
            </a:r>
            <a:r>
              <a:rPr lang="en-US" sz="16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err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_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emptyUserCart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ctx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UserId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   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cs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DCDCAA"/>
                </a:solidFill>
                <a:effectLst/>
                <a:latin typeface="CaskaydiaCove Nerd Font"/>
              </a:rPr>
              <a:t>createOrderResult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(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shippingTrackingID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prep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req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600" dirty="0">
                <a:solidFill>
                  <a:srgbClr val="C586C0"/>
                </a:solidFill>
                <a:latin typeface="CaskaydiaCove Nerd Font"/>
              </a:rPr>
              <a:t>if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err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:=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cs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sendOrderConfirmation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ctx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req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Email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orderResult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);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err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!= 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nil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log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Warnf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"failed to send order confirmation to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%q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: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%+v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"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req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Email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err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} </a:t>
            </a:r>
            <a:r>
              <a:rPr lang="en-US" sz="1600" dirty="0">
                <a:solidFill>
                  <a:srgbClr val="C586C0"/>
                </a:solidFill>
                <a:latin typeface="CaskaydiaCove Nerd Font"/>
              </a:rPr>
              <a:t>else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{ 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log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Infof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"order confirmation email sent to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%q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"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req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Email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resp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:= &amp;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pb</a:t>
            </a:r>
            <a:r>
              <a:rPr lang="en-US" sz="1600" b="0" dirty="0" err="1">
                <a:solidFill>
                  <a:srgbClr val="D4D4D4"/>
                </a:solidFill>
                <a:effectLst/>
                <a:latin typeface="CaskaydiaCove Nerd Font"/>
              </a:rPr>
              <a:t>.</a:t>
            </a:r>
            <a:r>
              <a:rPr lang="en-US" sz="1600" b="0" dirty="0" err="1">
                <a:solidFill>
                  <a:srgbClr val="4EC9B0"/>
                </a:solidFill>
                <a:effectLst/>
                <a:latin typeface="CaskaydiaCove Nerd Font"/>
              </a:rPr>
              <a:t>PlaceOrderResponse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{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Order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: </a:t>
            </a:r>
            <a:r>
              <a:rPr lang="en-US" sz="1600" b="0" dirty="0" err="1">
                <a:solidFill>
                  <a:srgbClr val="9CDCFE"/>
                </a:solidFill>
                <a:effectLst/>
                <a:latin typeface="CaskaydiaCove Nerd Font"/>
              </a:rPr>
              <a:t>orderResult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600" b="0" dirty="0">
                <a:solidFill>
                  <a:srgbClr val="C586C0"/>
                </a:solidFill>
                <a:effectLst/>
                <a:latin typeface="CaskaydiaCove Nerd Font"/>
              </a:rPr>
              <a:t>return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  <a:latin typeface="CaskaydiaCove Nerd Font"/>
              </a:rPr>
              <a:t>resp</a:t>
            </a: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, </a:t>
            </a:r>
            <a:r>
              <a:rPr lang="en-US" sz="1600" b="0" dirty="0">
                <a:solidFill>
                  <a:srgbClr val="569CD6"/>
                </a:solidFill>
                <a:effectLst/>
                <a:latin typeface="CaskaydiaCove Nerd Font"/>
              </a:rPr>
              <a:t>nil</a:t>
            </a:r>
            <a:endParaRPr lang="en-US" sz="1600" b="0" dirty="0">
              <a:solidFill>
                <a:srgbClr val="D4D4D4"/>
              </a:solidFill>
              <a:effectLst/>
              <a:latin typeface="CaskaydiaCove Nerd Fon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dirty="0">
                <a:solidFill>
                  <a:srgbClr val="D4D4D4"/>
                </a:solidFill>
                <a:effectLst/>
                <a:latin typeface="CaskaydiaCove Nerd Font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FAF478-4154-4E18-A8D2-405751D8F23B}"/>
              </a:ext>
            </a:extLst>
          </p:cNvPr>
          <p:cNvSpPr txBox="1"/>
          <p:nvPr/>
        </p:nvSpPr>
        <p:spPr>
          <a:xfrm>
            <a:off x="5508536" y="6256656"/>
            <a:ext cx="641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https://github.com/GoogleCloudPlatform/microservices-demo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F41820-EA01-8F90-5AD3-3A6ABE1DB003}"/>
              </a:ext>
            </a:extLst>
          </p:cNvPr>
          <p:cNvSpPr/>
          <p:nvPr/>
        </p:nvSpPr>
        <p:spPr>
          <a:xfrm>
            <a:off x="432301" y="3150101"/>
            <a:ext cx="6207335" cy="135059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717D1A41-CBEF-BC85-9AD8-B3A62ABDF41C}"/>
              </a:ext>
            </a:extLst>
          </p:cNvPr>
          <p:cNvSpPr/>
          <p:nvPr/>
        </p:nvSpPr>
        <p:spPr>
          <a:xfrm>
            <a:off x="955241" y="3023318"/>
            <a:ext cx="2927548" cy="1477374"/>
          </a:xfrm>
          <a:prstGeom prst="irregularSeal2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FDFA7E-9A29-286F-6997-479D35D9283E}"/>
              </a:ext>
            </a:extLst>
          </p:cNvPr>
          <p:cNvSpPr/>
          <p:nvPr/>
        </p:nvSpPr>
        <p:spPr>
          <a:xfrm>
            <a:off x="432302" y="513894"/>
            <a:ext cx="2802218" cy="27889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2AE354-7A3B-A69D-BE80-D1FF89DB4DFA}"/>
              </a:ext>
            </a:extLst>
          </p:cNvPr>
          <p:cNvSpPr/>
          <p:nvPr/>
        </p:nvSpPr>
        <p:spPr>
          <a:xfrm>
            <a:off x="432301" y="2454150"/>
            <a:ext cx="4549132" cy="2788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7E549C-F7F3-1CBC-E068-7D9A7122FF64}"/>
              </a:ext>
            </a:extLst>
          </p:cNvPr>
          <p:cNvSpPr/>
          <p:nvPr/>
        </p:nvSpPr>
        <p:spPr>
          <a:xfrm>
            <a:off x="432301" y="1264822"/>
            <a:ext cx="9353144" cy="2789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6CE836-278A-1871-AC7A-F99C0E1D5EA1}"/>
              </a:ext>
            </a:extLst>
          </p:cNvPr>
          <p:cNvSpPr/>
          <p:nvPr/>
        </p:nvSpPr>
        <p:spPr>
          <a:xfrm>
            <a:off x="432301" y="1960774"/>
            <a:ext cx="3586965" cy="2789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255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7" grpId="0" animBg="1"/>
      <p:bldP spid="8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2B5BF-3A17-E7CC-B9CB-63F64394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24F56BF-E430-4382-5548-584C98006D6B}"/>
              </a:ext>
            </a:extLst>
          </p:cNvPr>
          <p:cNvSpPr txBox="1">
            <a:spLocks/>
          </p:cNvSpPr>
          <p:nvPr/>
        </p:nvSpPr>
        <p:spPr>
          <a:xfrm>
            <a:off x="304800" y="685800"/>
            <a:ext cx="11582400" cy="549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800" b="1" dirty="0">
                <a:solidFill>
                  <a:srgbClr val="ABE338"/>
                </a:solidFill>
              </a:rPr>
              <a:t>Process execution state is critical state.</a:t>
            </a:r>
          </a:p>
          <a:p>
            <a:pPr marL="0" indent="0" algn="ctr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4800" b="1" dirty="0">
                <a:solidFill>
                  <a:srgbClr val="ABE338"/>
                </a:solidFill>
              </a:rPr>
              <a:t>If your system doesn’t store it durably, your system is not reliable.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34FFF-7B30-2CAD-CD56-F83746F131EB}"/>
              </a:ext>
            </a:extLst>
          </p:cNvPr>
          <p:cNvSpPr txBox="1"/>
          <p:nvPr/>
        </p:nvSpPr>
        <p:spPr>
          <a:xfrm rot="21186467">
            <a:off x="6808657" y="1658549"/>
            <a:ext cx="2277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can be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494C204-E101-CA13-98D7-5708C1645B04}"/>
                  </a:ext>
                </a:extLst>
              </p14:cNvPr>
              <p14:cNvContentPartPr/>
              <p14:nvPr/>
            </p14:nvContentPartPr>
            <p14:xfrm>
              <a:off x="7315199" y="2454073"/>
              <a:ext cx="524880" cy="2152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494C204-E101-CA13-98D7-5708C1645B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96479" y="2435353"/>
                <a:ext cx="562680" cy="25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11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1DA7C-A49A-8D3D-F635-3E10F0F9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1C71C97-F79B-2F57-BCF6-2B6F0E453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Durable Execution Constructs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435442-271C-89F6-F4B6-6317B96AB8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Workflow</a:t>
            </a:r>
          </a:p>
          <a:p>
            <a:r>
              <a:rPr lang="en-US" sz="2400" dirty="0"/>
              <a:t>Comprised of steps</a:t>
            </a:r>
          </a:p>
          <a:p>
            <a:r>
              <a:rPr lang="en-US" sz="2400" dirty="0"/>
              <a:t>Guaranteed to run to completion</a:t>
            </a:r>
          </a:p>
          <a:p>
            <a:r>
              <a:rPr lang="en-US" sz="2400" dirty="0"/>
              <a:t>Automatically restarted on reboot</a:t>
            </a:r>
            <a:br>
              <a:rPr lang="en-US" sz="2400" dirty="0"/>
            </a:br>
            <a:r>
              <a:rPr lang="en-US" sz="2400" dirty="0"/>
              <a:t>if interrupted</a:t>
            </a:r>
          </a:p>
          <a:p>
            <a:r>
              <a:rPr lang="en-US" sz="2400" dirty="0"/>
              <a:t>Execution resumes from last completed step</a:t>
            </a:r>
          </a:p>
          <a:p>
            <a:r>
              <a:rPr lang="en-US" sz="2400" dirty="0"/>
              <a:t>Must be deterministic</a:t>
            </a:r>
          </a:p>
          <a:p>
            <a:r>
              <a:rPr lang="en-US" sz="2400" dirty="0"/>
              <a:t>Input parameters and return value must be serializable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FDFFB-0889-1134-525D-D55CA3BFF2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Step</a:t>
            </a:r>
          </a:p>
          <a:p>
            <a:r>
              <a:rPr lang="en-US" sz="2400" dirty="0"/>
              <a:t>Checkpointed after execution</a:t>
            </a:r>
          </a:p>
          <a:p>
            <a:r>
              <a:rPr lang="en-US" sz="2400" dirty="0"/>
              <a:t>Verified before execution</a:t>
            </a:r>
          </a:p>
          <a:p>
            <a:r>
              <a:rPr lang="en-US" sz="2400" dirty="0"/>
              <a:t>Can be nondeterministic</a:t>
            </a:r>
          </a:p>
          <a:p>
            <a:r>
              <a:rPr lang="en-US" sz="2400" dirty="0"/>
              <a:t>Return value must be serializable</a:t>
            </a:r>
          </a:p>
        </p:txBody>
      </p:sp>
    </p:spTree>
    <p:extLst>
      <p:ext uri="{BB962C8B-B14F-4D97-AF65-F5344CB8AC3E}">
        <p14:creationId xmlns:p14="http://schemas.microsoft.com/office/powerpoint/2010/main" val="99472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B9159-682F-D1C6-4EF2-DDB14ED83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561802F-E557-9399-44AD-29594DF9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Durable Execution Constructs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BD5096A-6E8A-57B6-3C30-907242177EDA}"/>
              </a:ext>
            </a:extLst>
          </p:cNvPr>
          <p:cNvSpPr/>
          <p:nvPr/>
        </p:nvSpPr>
        <p:spPr>
          <a:xfrm>
            <a:off x="190500" y="5257799"/>
            <a:ext cx="11772900" cy="123507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400" dirty="0"/>
              <a:t>Durable Storage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CC0776-AA11-3885-C498-9271B13CC6F4}"/>
              </a:ext>
            </a:extLst>
          </p:cNvPr>
          <p:cNvGrpSpPr/>
          <p:nvPr/>
        </p:nvGrpSpPr>
        <p:grpSpPr>
          <a:xfrm>
            <a:off x="2362200" y="3427863"/>
            <a:ext cx="304800" cy="2286000"/>
            <a:chOff x="2438400" y="3429000"/>
            <a:chExt cx="304800" cy="2286000"/>
          </a:xfrm>
          <a:solidFill>
            <a:schemeClr val="accent6"/>
          </a:solidFill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430BBF0-091D-8D5D-EC2B-547509E23D46}"/>
                </a:ext>
              </a:extLst>
            </p:cNvPr>
            <p:cNvCxnSpPr/>
            <p:nvPr/>
          </p:nvCxnSpPr>
          <p:spPr>
            <a:xfrm>
              <a:off x="2590800" y="3429000"/>
              <a:ext cx="0" cy="2057400"/>
            </a:xfrm>
            <a:prstGeom prst="straightConnector1">
              <a:avLst/>
            </a:prstGeom>
            <a:grpFill/>
            <a:ln>
              <a:solidFill>
                <a:schemeClr val="accent6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4FFB594-DB2B-A689-F875-5848558AEBC7}"/>
                </a:ext>
              </a:extLst>
            </p:cNvPr>
            <p:cNvSpPr/>
            <p:nvPr/>
          </p:nvSpPr>
          <p:spPr>
            <a:xfrm>
              <a:off x="2438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C80A686-0596-FCDE-DAC8-A6FA8BC39A4B}"/>
              </a:ext>
            </a:extLst>
          </p:cNvPr>
          <p:cNvGrpSpPr/>
          <p:nvPr/>
        </p:nvGrpSpPr>
        <p:grpSpPr>
          <a:xfrm>
            <a:off x="5362574" y="3428432"/>
            <a:ext cx="304800" cy="2286000"/>
            <a:chOff x="2438400" y="3429000"/>
            <a:chExt cx="304800" cy="2286000"/>
          </a:xfrm>
          <a:solidFill>
            <a:schemeClr val="accent6"/>
          </a:solidFill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96A497D-6D74-B5A1-5FFA-8C3F82410DD9}"/>
                </a:ext>
              </a:extLst>
            </p:cNvPr>
            <p:cNvCxnSpPr/>
            <p:nvPr/>
          </p:nvCxnSpPr>
          <p:spPr>
            <a:xfrm>
              <a:off x="2590800" y="3429000"/>
              <a:ext cx="0" cy="2057400"/>
            </a:xfrm>
            <a:prstGeom prst="straightConnector1">
              <a:avLst/>
            </a:prstGeom>
            <a:grpFill/>
            <a:ln>
              <a:solidFill>
                <a:schemeClr val="accent6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A38C8BC-E43C-2947-9169-B137A88E7CD3}"/>
                </a:ext>
              </a:extLst>
            </p:cNvPr>
            <p:cNvSpPr/>
            <p:nvPr/>
          </p:nvSpPr>
          <p:spPr>
            <a:xfrm>
              <a:off x="2438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E9757DE-F802-72C2-B2A3-344C3AFB9BB5}"/>
              </a:ext>
            </a:extLst>
          </p:cNvPr>
          <p:cNvSpPr/>
          <p:nvPr/>
        </p:nvSpPr>
        <p:spPr>
          <a:xfrm>
            <a:off x="2933551" y="2709802"/>
            <a:ext cx="446959" cy="522858"/>
          </a:xfrm>
          <a:custGeom>
            <a:avLst/>
            <a:gdLst>
              <a:gd name="connsiteX0" fmla="*/ 0 w 446959"/>
              <a:gd name="connsiteY0" fmla="*/ 104572 h 522858"/>
              <a:gd name="connsiteX1" fmla="*/ 223480 w 446959"/>
              <a:gd name="connsiteY1" fmla="*/ 104572 h 522858"/>
              <a:gd name="connsiteX2" fmla="*/ 223480 w 446959"/>
              <a:gd name="connsiteY2" fmla="*/ 0 h 522858"/>
              <a:gd name="connsiteX3" fmla="*/ 446959 w 446959"/>
              <a:gd name="connsiteY3" fmla="*/ 261429 h 522858"/>
              <a:gd name="connsiteX4" fmla="*/ 223480 w 446959"/>
              <a:gd name="connsiteY4" fmla="*/ 522858 h 522858"/>
              <a:gd name="connsiteX5" fmla="*/ 223480 w 446959"/>
              <a:gd name="connsiteY5" fmla="*/ 418286 h 522858"/>
              <a:gd name="connsiteX6" fmla="*/ 0 w 446959"/>
              <a:gd name="connsiteY6" fmla="*/ 418286 h 522858"/>
              <a:gd name="connsiteX7" fmla="*/ 0 w 446959"/>
              <a:gd name="connsiteY7" fmla="*/ 104572 h 52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959" h="522858">
                <a:moveTo>
                  <a:pt x="0" y="104572"/>
                </a:moveTo>
                <a:lnTo>
                  <a:pt x="223480" y="104572"/>
                </a:lnTo>
                <a:lnTo>
                  <a:pt x="223480" y="0"/>
                </a:lnTo>
                <a:lnTo>
                  <a:pt x="446959" y="261429"/>
                </a:lnTo>
                <a:lnTo>
                  <a:pt x="223480" y="522858"/>
                </a:lnTo>
                <a:lnTo>
                  <a:pt x="223480" y="418286"/>
                </a:lnTo>
                <a:lnTo>
                  <a:pt x="0" y="418286"/>
                </a:lnTo>
                <a:lnTo>
                  <a:pt x="0" y="10457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4572" rIns="134088" bIns="1045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200" kern="120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A09600E-C298-5E01-6461-B13CCE7322BD}"/>
              </a:ext>
            </a:extLst>
          </p:cNvPr>
          <p:cNvSpPr/>
          <p:nvPr/>
        </p:nvSpPr>
        <p:spPr>
          <a:xfrm>
            <a:off x="5885170" y="2709802"/>
            <a:ext cx="446959" cy="522858"/>
          </a:xfrm>
          <a:custGeom>
            <a:avLst/>
            <a:gdLst>
              <a:gd name="connsiteX0" fmla="*/ 0 w 446959"/>
              <a:gd name="connsiteY0" fmla="*/ 104572 h 522858"/>
              <a:gd name="connsiteX1" fmla="*/ 223480 w 446959"/>
              <a:gd name="connsiteY1" fmla="*/ 104572 h 522858"/>
              <a:gd name="connsiteX2" fmla="*/ 223480 w 446959"/>
              <a:gd name="connsiteY2" fmla="*/ 0 h 522858"/>
              <a:gd name="connsiteX3" fmla="*/ 446959 w 446959"/>
              <a:gd name="connsiteY3" fmla="*/ 261429 h 522858"/>
              <a:gd name="connsiteX4" fmla="*/ 223480 w 446959"/>
              <a:gd name="connsiteY4" fmla="*/ 522858 h 522858"/>
              <a:gd name="connsiteX5" fmla="*/ 223480 w 446959"/>
              <a:gd name="connsiteY5" fmla="*/ 418286 h 522858"/>
              <a:gd name="connsiteX6" fmla="*/ 0 w 446959"/>
              <a:gd name="connsiteY6" fmla="*/ 418286 h 522858"/>
              <a:gd name="connsiteX7" fmla="*/ 0 w 446959"/>
              <a:gd name="connsiteY7" fmla="*/ 104572 h 52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959" h="522858">
                <a:moveTo>
                  <a:pt x="0" y="104572"/>
                </a:moveTo>
                <a:lnTo>
                  <a:pt x="223480" y="104572"/>
                </a:lnTo>
                <a:lnTo>
                  <a:pt x="223480" y="0"/>
                </a:lnTo>
                <a:lnTo>
                  <a:pt x="446959" y="261429"/>
                </a:lnTo>
                <a:lnTo>
                  <a:pt x="223480" y="522858"/>
                </a:lnTo>
                <a:lnTo>
                  <a:pt x="223480" y="418286"/>
                </a:lnTo>
                <a:lnTo>
                  <a:pt x="0" y="418286"/>
                </a:lnTo>
                <a:lnTo>
                  <a:pt x="0" y="10457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4572" rIns="134088" bIns="1045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200" kern="12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1C6BE00-C028-C249-D354-5AAB9B72F568}"/>
              </a:ext>
            </a:extLst>
          </p:cNvPr>
          <p:cNvSpPr/>
          <p:nvPr/>
        </p:nvSpPr>
        <p:spPr>
          <a:xfrm>
            <a:off x="6517659" y="2514600"/>
            <a:ext cx="2108299" cy="913263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3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99CB471-2F80-B5AE-6C9B-75B68A780DE4}"/>
              </a:ext>
            </a:extLst>
          </p:cNvPr>
          <p:cNvSpPr/>
          <p:nvPr/>
        </p:nvSpPr>
        <p:spPr>
          <a:xfrm>
            <a:off x="8836788" y="2709802"/>
            <a:ext cx="446959" cy="522858"/>
          </a:xfrm>
          <a:custGeom>
            <a:avLst/>
            <a:gdLst>
              <a:gd name="connsiteX0" fmla="*/ 0 w 446959"/>
              <a:gd name="connsiteY0" fmla="*/ 104572 h 522858"/>
              <a:gd name="connsiteX1" fmla="*/ 223480 w 446959"/>
              <a:gd name="connsiteY1" fmla="*/ 104572 h 522858"/>
              <a:gd name="connsiteX2" fmla="*/ 223480 w 446959"/>
              <a:gd name="connsiteY2" fmla="*/ 0 h 522858"/>
              <a:gd name="connsiteX3" fmla="*/ 446959 w 446959"/>
              <a:gd name="connsiteY3" fmla="*/ 261429 h 522858"/>
              <a:gd name="connsiteX4" fmla="*/ 223480 w 446959"/>
              <a:gd name="connsiteY4" fmla="*/ 522858 h 522858"/>
              <a:gd name="connsiteX5" fmla="*/ 223480 w 446959"/>
              <a:gd name="connsiteY5" fmla="*/ 418286 h 522858"/>
              <a:gd name="connsiteX6" fmla="*/ 0 w 446959"/>
              <a:gd name="connsiteY6" fmla="*/ 418286 h 522858"/>
              <a:gd name="connsiteX7" fmla="*/ 0 w 446959"/>
              <a:gd name="connsiteY7" fmla="*/ 104572 h 52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959" h="522858">
                <a:moveTo>
                  <a:pt x="0" y="104572"/>
                </a:moveTo>
                <a:lnTo>
                  <a:pt x="223480" y="104572"/>
                </a:lnTo>
                <a:lnTo>
                  <a:pt x="223480" y="0"/>
                </a:lnTo>
                <a:lnTo>
                  <a:pt x="446959" y="261429"/>
                </a:lnTo>
                <a:lnTo>
                  <a:pt x="223480" y="522858"/>
                </a:lnTo>
                <a:lnTo>
                  <a:pt x="223480" y="418286"/>
                </a:lnTo>
                <a:lnTo>
                  <a:pt x="0" y="418286"/>
                </a:lnTo>
                <a:lnTo>
                  <a:pt x="0" y="10457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4572" rIns="134088" bIns="1045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200" kern="12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8857FA1-6115-8C4E-2738-B6B5B8E1F19A}"/>
              </a:ext>
            </a:extLst>
          </p:cNvPr>
          <p:cNvSpPr/>
          <p:nvPr/>
        </p:nvSpPr>
        <p:spPr>
          <a:xfrm>
            <a:off x="9469278" y="2514600"/>
            <a:ext cx="2108299" cy="913263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4F0DB45-FEA7-9277-B7C3-74DCD220DA88}"/>
              </a:ext>
            </a:extLst>
          </p:cNvPr>
          <p:cNvSpPr/>
          <p:nvPr/>
        </p:nvSpPr>
        <p:spPr>
          <a:xfrm>
            <a:off x="190500" y="1841951"/>
            <a:ext cx="11772900" cy="204481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/>
              <a:t>Workflow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81CB6A1-2BD0-0DFE-E169-9BFBB201C04D}"/>
              </a:ext>
            </a:extLst>
          </p:cNvPr>
          <p:cNvGrpSpPr/>
          <p:nvPr/>
        </p:nvGrpSpPr>
        <p:grpSpPr>
          <a:xfrm>
            <a:off x="296839" y="3886769"/>
            <a:ext cx="304800" cy="1825957"/>
            <a:chOff x="296839" y="3886769"/>
            <a:chExt cx="304800" cy="182595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6077813-1F1C-CD21-C79A-E19B17B87CD2}"/>
                </a:ext>
              </a:extLst>
            </p:cNvPr>
            <p:cNvCxnSpPr>
              <a:cxnSpLocks/>
            </p:cNvCxnSpPr>
            <p:nvPr/>
          </p:nvCxnSpPr>
          <p:spPr>
            <a:xfrm>
              <a:off x="449239" y="3886769"/>
              <a:ext cx="0" cy="1597357"/>
            </a:xfrm>
            <a:prstGeom prst="straightConnector1">
              <a:avLst/>
            </a:prstGeom>
            <a:solidFill>
              <a:schemeClr val="accent6"/>
            </a:solidFill>
            <a:ln>
              <a:solidFill>
                <a:schemeClr val="accent5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EEF6F6E-CF4A-07E5-076F-1A469C3B8CCC}"/>
                </a:ext>
              </a:extLst>
            </p:cNvPr>
            <p:cNvSpPr/>
            <p:nvPr/>
          </p:nvSpPr>
          <p:spPr>
            <a:xfrm>
              <a:off x="296839" y="5407926"/>
              <a:ext cx="304800" cy="30480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E338B1F-D8C2-D211-09CE-7F97D145FFB7}"/>
              </a:ext>
            </a:extLst>
          </p:cNvPr>
          <p:cNvSpPr/>
          <p:nvPr/>
        </p:nvSpPr>
        <p:spPr>
          <a:xfrm>
            <a:off x="614422" y="2514600"/>
            <a:ext cx="2108299" cy="913263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E24030A-C3F5-4790-D634-4894EB352D25}"/>
              </a:ext>
            </a:extLst>
          </p:cNvPr>
          <p:cNvSpPr/>
          <p:nvPr/>
        </p:nvSpPr>
        <p:spPr>
          <a:xfrm>
            <a:off x="3566040" y="2514600"/>
            <a:ext cx="2108299" cy="913263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</a:t>
            </a:r>
          </a:p>
        </p:txBody>
      </p:sp>
      <p:sp>
        <p:nvSpPr>
          <p:cNvPr id="34" name="Explosion: 14 Points 33">
            <a:extLst>
              <a:ext uri="{FF2B5EF4-FFF2-40B4-BE49-F238E27FC236}">
                <a16:creationId xmlns:a16="http://schemas.microsoft.com/office/drawing/2014/main" id="{0B712319-B09E-1E67-1150-7C04F720C799}"/>
              </a:ext>
            </a:extLst>
          </p:cNvPr>
          <p:cNvSpPr/>
          <p:nvPr/>
        </p:nvSpPr>
        <p:spPr>
          <a:xfrm>
            <a:off x="5046821" y="2232543"/>
            <a:ext cx="2228850" cy="1477374"/>
          </a:xfrm>
          <a:prstGeom prst="irregularSeal2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9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6B24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mph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6B2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D2A2B-1547-799E-0F53-C385BBBA8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70A86CA-D45F-CDB1-4E59-434A5940E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Durable Execution Constructs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7B7C07-7DDB-47E9-BF78-77C3950F1A82}"/>
              </a:ext>
            </a:extLst>
          </p:cNvPr>
          <p:cNvSpPr/>
          <p:nvPr/>
        </p:nvSpPr>
        <p:spPr>
          <a:xfrm>
            <a:off x="190500" y="5257799"/>
            <a:ext cx="11772900" cy="123507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400" dirty="0"/>
              <a:t>Durable Storage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4D33281-75E6-F4E2-307F-4F5FFF1E52B9}"/>
              </a:ext>
            </a:extLst>
          </p:cNvPr>
          <p:cNvGrpSpPr/>
          <p:nvPr/>
        </p:nvGrpSpPr>
        <p:grpSpPr>
          <a:xfrm>
            <a:off x="2362200" y="3427863"/>
            <a:ext cx="304800" cy="2286000"/>
            <a:chOff x="2438400" y="3429000"/>
            <a:chExt cx="304800" cy="2286000"/>
          </a:xfrm>
          <a:solidFill>
            <a:schemeClr val="accent6"/>
          </a:solidFill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69B052B-5C94-5A96-29E0-E15F546F1078}"/>
                </a:ext>
              </a:extLst>
            </p:cNvPr>
            <p:cNvCxnSpPr/>
            <p:nvPr/>
          </p:nvCxnSpPr>
          <p:spPr>
            <a:xfrm>
              <a:off x="2590800" y="3429000"/>
              <a:ext cx="0" cy="2057400"/>
            </a:xfrm>
            <a:prstGeom prst="straightConnector1">
              <a:avLst/>
            </a:prstGeom>
            <a:grpFill/>
            <a:ln>
              <a:solidFill>
                <a:schemeClr val="accent6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75866BD-2A76-CF64-9A98-9FF9631CD742}"/>
                </a:ext>
              </a:extLst>
            </p:cNvPr>
            <p:cNvSpPr/>
            <p:nvPr/>
          </p:nvSpPr>
          <p:spPr>
            <a:xfrm>
              <a:off x="2438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0483211-2C99-7B04-4D5D-FA85397B37D9}"/>
              </a:ext>
            </a:extLst>
          </p:cNvPr>
          <p:cNvGrpSpPr/>
          <p:nvPr/>
        </p:nvGrpSpPr>
        <p:grpSpPr>
          <a:xfrm>
            <a:off x="5362574" y="3428432"/>
            <a:ext cx="304800" cy="2286000"/>
            <a:chOff x="2438400" y="3429000"/>
            <a:chExt cx="304800" cy="2286000"/>
          </a:xfrm>
          <a:solidFill>
            <a:schemeClr val="accent6"/>
          </a:solidFill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BA43BAB-96D8-E16B-FD3F-F34FD8A42A9D}"/>
                </a:ext>
              </a:extLst>
            </p:cNvPr>
            <p:cNvCxnSpPr/>
            <p:nvPr/>
          </p:nvCxnSpPr>
          <p:spPr>
            <a:xfrm>
              <a:off x="2590800" y="3429000"/>
              <a:ext cx="0" cy="2057400"/>
            </a:xfrm>
            <a:prstGeom prst="straightConnector1">
              <a:avLst/>
            </a:prstGeom>
            <a:grpFill/>
            <a:ln>
              <a:solidFill>
                <a:schemeClr val="accent6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E51F92F-3536-108F-E011-9589406FAF12}"/>
                </a:ext>
              </a:extLst>
            </p:cNvPr>
            <p:cNvSpPr/>
            <p:nvPr/>
          </p:nvSpPr>
          <p:spPr>
            <a:xfrm>
              <a:off x="2438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DB2BBA1-42D9-46D5-BDE1-351BF869E5DC}"/>
              </a:ext>
            </a:extLst>
          </p:cNvPr>
          <p:cNvGrpSpPr/>
          <p:nvPr/>
        </p:nvGrpSpPr>
        <p:grpSpPr>
          <a:xfrm>
            <a:off x="8286750" y="3427863"/>
            <a:ext cx="304800" cy="2286000"/>
            <a:chOff x="2438400" y="3429000"/>
            <a:chExt cx="304800" cy="2286000"/>
          </a:xfrm>
          <a:solidFill>
            <a:schemeClr val="accent6"/>
          </a:solidFill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FB4D6FB-9E05-0A40-CB2C-22593A7B7ECF}"/>
                </a:ext>
              </a:extLst>
            </p:cNvPr>
            <p:cNvCxnSpPr/>
            <p:nvPr/>
          </p:nvCxnSpPr>
          <p:spPr>
            <a:xfrm>
              <a:off x="2590800" y="3429000"/>
              <a:ext cx="0" cy="2057400"/>
            </a:xfrm>
            <a:prstGeom prst="straightConnector1">
              <a:avLst/>
            </a:prstGeom>
            <a:grpFill/>
            <a:ln>
              <a:solidFill>
                <a:schemeClr val="accent6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E155981-4F3E-3A9E-D6B9-3C52261DA099}"/>
                </a:ext>
              </a:extLst>
            </p:cNvPr>
            <p:cNvSpPr/>
            <p:nvPr/>
          </p:nvSpPr>
          <p:spPr>
            <a:xfrm>
              <a:off x="2438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C63558-712B-2470-F811-988B57289337}"/>
              </a:ext>
            </a:extLst>
          </p:cNvPr>
          <p:cNvGrpSpPr/>
          <p:nvPr/>
        </p:nvGrpSpPr>
        <p:grpSpPr>
          <a:xfrm>
            <a:off x="11163300" y="3427863"/>
            <a:ext cx="304800" cy="2286000"/>
            <a:chOff x="2438400" y="3429000"/>
            <a:chExt cx="304800" cy="2286000"/>
          </a:xfrm>
          <a:solidFill>
            <a:schemeClr val="accent6"/>
          </a:solidFill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2079843-341F-6510-3D20-B54083007641}"/>
                </a:ext>
              </a:extLst>
            </p:cNvPr>
            <p:cNvCxnSpPr/>
            <p:nvPr/>
          </p:nvCxnSpPr>
          <p:spPr>
            <a:xfrm>
              <a:off x="2590800" y="3429000"/>
              <a:ext cx="0" cy="2057400"/>
            </a:xfrm>
            <a:prstGeom prst="straightConnector1">
              <a:avLst/>
            </a:prstGeom>
            <a:grpFill/>
            <a:ln>
              <a:solidFill>
                <a:schemeClr val="accent6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C022D64-EBE7-A19A-E7BB-3452B8697916}"/>
                </a:ext>
              </a:extLst>
            </p:cNvPr>
            <p:cNvSpPr/>
            <p:nvPr/>
          </p:nvSpPr>
          <p:spPr>
            <a:xfrm>
              <a:off x="2438400" y="5410200"/>
              <a:ext cx="304800" cy="304800"/>
            </a:xfrm>
            <a:prstGeom prst="ellipse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4B84456-3906-8DA8-D10E-6823F640CA0F}"/>
              </a:ext>
            </a:extLst>
          </p:cNvPr>
          <p:cNvSpPr/>
          <p:nvPr/>
        </p:nvSpPr>
        <p:spPr>
          <a:xfrm>
            <a:off x="2933551" y="2709802"/>
            <a:ext cx="446959" cy="522858"/>
          </a:xfrm>
          <a:custGeom>
            <a:avLst/>
            <a:gdLst>
              <a:gd name="connsiteX0" fmla="*/ 0 w 446959"/>
              <a:gd name="connsiteY0" fmla="*/ 104572 h 522858"/>
              <a:gd name="connsiteX1" fmla="*/ 223480 w 446959"/>
              <a:gd name="connsiteY1" fmla="*/ 104572 h 522858"/>
              <a:gd name="connsiteX2" fmla="*/ 223480 w 446959"/>
              <a:gd name="connsiteY2" fmla="*/ 0 h 522858"/>
              <a:gd name="connsiteX3" fmla="*/ 446959 w 446959"/>
              <a:gd name="connsiteY3" fmla="*/ 261429 h 522858"/>
              <a:gd name="connsiteX4" fmla="*/ 223480 w 446959"/>
              <a:gd name="connsiteY4" fmla="*/ 522858 h 522858"/>
              <a:gd name="connsiteX5" fmla="*/ 223480 w 446959"/>
              <a:gd name="connsiteY5" fmla="*/ 418286 h 522858"/>
              <a:gd name="connsiteX6" fmla="*/ 0 w 446959"/>
              <a:gd name="connsiteY6" fmla="*/ 418286 h 522858"/>
              <a:gd name="connsiteX7" fmla="*/ 0 w 446959"/>
              <a:gd name="connsiteY7" fmla="*/ 104572 h 52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959" h="522858">
                <a:moveTo>
                  <a:pt x="0" y="104572"/>
                </a:moveTo>
                <a:lnTo>
                  <a:pt x="223480" y="104572"/>
                </a:lnTo>
                <a:lnTo>
                  <a:pt x="223480" y="0"/>
                </a:lnTo>
                <a:lnTo>
                  <a:pt x="446959" y="261429"/>
                </a:lnTo>
                <a:lnTo>
                  <a:pt x="223480" y="522858"/>
                </a:lnTo>
                <a:lnTo>
                  <a:pt x="223480" y="418286"/>
                </a:lnTo>
                <a:lnTo>
                  <a:pt x="0" y="418286"/>
                </a:lnTo>
                <a:lnTo>
                  <a:pt x="0" y="10457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4572" rIns="134088" bIns="1045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200" kern="120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373ADAE-B60E-F1FF-0D6C-66D43EB59501}"/>
              </a:ext>
            </a:extLst>
          </p:cNvPr>
          <p:cNvSpPr/>
          <p:nvPr/>
        </p:nvSpPr>
        <p:spPr>
          <a:xfrm>
            <a:off x="5885170" y="2709802"/>
            <a:ext cx="446959" cy="522858"/>
          </a:xfrm>
          <a:custGeom>
            <a:avLst/>
            <a:gdLst>
              <a:gd name="connsiteX0" fmla="*/ 0 w 446959"/>
              <a:gd name="connsiteY0" fmla="*/ 104572 h 522858"/>
              <a:gd name="connsiteX1" fmla="*/ 223480 w 446959"/>
              <a:gd name="connsiteY1" fmla="*/ 104572 h 522858"/>
              <a:gd name="connsiteX2" fmla="*/ 223480 w 446959"/>
              <a:gd name="connsiteY2" fmla="*/ 0 h 522858"/>
              <a:gd name="connsiteX3" fmla="*/ 446959 w 446959"/>
              <a:gd name="connsiteY3" fmla="*/ 261429 h 522858"/>
              <a:gd name="connsiteX4" fmla="*/ 223480 w 446959"/>
              <a:gd name="connsiteY4" fmla="*/ 522858 h 522858"/>
              <a:gd name="connsiteX5" fmla="*/ 223480 w 446959"/>
              <a:gd name="connsiteY5" fmla="*/ 418286 h 522858"/>
              <a:gd name="connsiteX6" fmla="*/ 0 w 446959"/>
              <a:gd name="connsiteY6" fmla="*/ 418286 h 522858"/>
              <a:gd name="connsiteX7" fmla="*/ 0 w 446959"/>
              <a:gd name="connsiteY7" fmla="*/ 104572 h 52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959" h="522858">
                <a:moveTo>
                  <a:pt x="0" y="104572"/>
                </a:moveTo>
                <a:lnTo>
                  <a:pt x="223480" y="104572"/>
                </a:lnTo>
                <a:lnTo>
                  <a:pt x="223480" y="0"/>
                </a:lnTo>
                <a:lnTo>
                  <a:pt x="446959" y="261429"/>
                </a:lnTo>
                <a:lnTo>
                  <a:pt x="223480" y="522858"/>
                </a:lnTo>
                <a:lnTo>
                  <a:pt x="223480" y="418286"/>
                </a:lnTo>
                <a:lnTo>
                  <a:pt x="0" y="418286"/>
                </a:lnTo>
                <a:lnTo>
                  <a:pt x="0" y="10457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4572" rIns="134088" bIns="1045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200" kern="12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BE7C9FF-0475-00CF-B5F8-DD5EE595A8B2}"/>
              </a:ext>
            </a:extLst>
          </p:cNvPr>
          <p:cNvSpPr/>
          <p:nvPr/>
        </p:nvSpPr>
        <p:spPr>
          <a:xfrm>
            <a:off x="6517659" y="2514600"/>
            <a:ext cx="2108299" cy="913263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3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E06A15A-1AFC-D84A-9C81-4C234E3ABF0D}"/>
              </a:ext>
            </a:extLst>
          </p:cNvPr>
          <p:cNvSpPr/>
          <p:nvPr/>
        </p:nvSpPr>
        <p:spPr>
          <a:xfrm>
            <a:off x="8836788" y="2709802"/>
            <a:ext cx="446959" cy="522858"/>
          </a:xfrm>
          <a:custGeom>
            <a:avLst/>
            <a:gdLst>
              <a:gd name="connsiteX0" fmla="*/ 0 w 446959"/>
              <a:gd name="connsiteY0" fmla="*/ 104572 h 522858"/>
              <a:gd name="connsiteX1" fmla="*/ 223480 w 446959"/>
              <a:gd name="connsiteY1" fmla="*/ 104572 h 522858"/>
              <a:gd name="connsiteX2" fmla="*/ 223480 w 446959"/>
              <a:gd name="connsiteY2" fmla="*/ 0 h 522858"/>
              <a:gd name="connsiteX3" fmla="*/ 446959 w 446959"/>
              <a:gd name="connsiteY3" fmla="*/ 261429 h 522858"/>
              <a:gd name="connsiteX4" fmla="*/ 223480 w 446959"/>
              <a:gd name="connsiteY4" fmla="*/ 522858 h 522858"/>
              <a:gd name="connsiteX5" fmla="*/ 223480 w 446959"/>
              <a:gd name="connsiteY5" fmla="*/ 418286 h 522858"/>
              <a:gd name="connsiteX6" fmla="*/ 0 w 446959"/>
              <a:gd name="connsiteY6" fmla="*/ 418286 h 522858"/>
              <a:gd name="connsiteX7" fmla="*/ 0 w 446959"/>
              <a:gd name="connsiteY7" fmla="*/ 104572 h 52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959" h="522858">
                <a:moveTo>
                  <a:pt x="0" y="104572"/>
                </a:moveTo>
                <a:lnTo>
                  <a:pt x="223480" y="104572"/>
                </a:lnTo>
                <a:lnTo>
                  <a:pt x="223480" y="0"/>
                </a:lnTo>
                <a:lnTo>
                  <a:pt x="446959" y="261429"/>
                </a:lnTo>
                <a:lnTo>
                  <a:pt x="223480" y="522858"/>
                </a:lnTo>
                <a:lnTo>
                  <a:pt x="223480" y="418286"/>
                </a:lnTo>
                <a:lnTo>
                  <a:pt x="0" y="418286"/>
                </a:lnTo>
                <a:lnTo>
                  <a:pt x="0" y="10457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4572" rIns="134088" bIns="1045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200" kern="12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2C80090-7C21-42F8-B9A5-3F4433B01DFD}"/>
              </a:ext>
            </a:extLst>
          </p:cNvPr>
          <p:cNvSpPr/>
          <p:nvPr/>
        </p:nvSpPr>
        <p:spPr>
          <a:xfrm>
            <a:off x="9469278" y="2514600"/>
            <a:ext cx="2108299" cy="913263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93BAE13-264B-BFAA-884A-4D9DC67F21F7}"/>
              </a:ext>
            </a:extLst>
          </p:cNvPr>
          <p:cNvSpPr/>
          <p:nvPr/>
        </p:nvSpPr>
        <p:spPr>
          <a:xfrm>
            <a:off x="190500" y="1841951"/>
            <a:ext cx="11772900" cy="204481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/>
              <a:t>Workflow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CA68B3-DFBB-464F-2D32-6D0786A7EC9F}"/>
              </a:ext>
            </a:extLst>
          </p:cNvPr>
          <p:cNvGrpSpPr/>
          <p:nvPr/>
        </p:nvGrpSpPr>
        <p:grpSpPr>
          <a:xfrm>
            <a:off x="296839" y="3886769"/>
            <a:ext cx="304800" cy="1825957"/>
            <a:chOff x="296839" y="3886769"/>
            <a:chExt cx="304800" cy="182595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617D86D-8671-84EB-23FE-8CC5B887B306}"/>
                </a:ext>
              </a:extLst>
            </p:cNvPr>
            <p:cNvCxnSpPr>
              <a:cxnSpLocks/>
            </p:cNvCxnSpPr>
            <p:nvPr/>
          </p:nvCxnSpPr>
          <p:spPr>
            <a:xfrm>
              <a:off x="449239" y="3886769"/>
              <a:ext cx="0" cy="1597357"/>
            </a:xfrm>
            <a:prstGeom prst="straightConnector1">
              <a:avLst/>
            </a:prstGeom>
            <a:solidFill>
              <a:schemeClr val="accent6"/>
            </a:solidFill>
            <a:ln>
              <a:solidFill>
                <a:schemeClr val="accent5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2C4DE01-2436-7FD2-2587-D4EA199A37F3}"/>
                </a:ext>
              </a:extLst>
            </p:cNvPr>
            <p:cNvSpPr/>
            <p:nvPr/>
          </p:nvSpPr>
          <p:spPr>
            <a:xfrm>
              <a:off x="296839" y="5407926"/>
              <a:ext cx="304800" cy="30480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6F6A9B-7BBC-3904-79D5-9FDDF143D6E1}"/>
              </a:ext>
            </a:extLst>
          </p:cNvPr>
          <p:cNvGrpSpPr/>
          <p:nvPr/>
        </p:nvGrpSpPr>
        <p:grpSpPr>
          <a:xfrm>
            <a:off x="11591923" y="3883357"/>
            <a:ext cx="304800" cy="1825957"/>
            <a:chOff x="296839" y="3886769"/>
            <a:chExt cx="304800" cy="1825957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2CD8851E-86D5-8C8D-5C91-0190B7E5ACDF}"/>
                </a:ext>
              </a:extLst>
            </p:cNvPr>
            <p:cNvCxnSpPr>
              <a:cxnSpLocks/>
            </p:cNvCxnSpPr>
            <p:nvPr/>
          </p:nvCxnSpPr>
          <p:spPr>
            <a:xfrm>
              <a:off x="449239" y="3886769"/>
              <a:ext cx="0" cy="1597357"/>
            </a:xfrm>
            <a:prstGeom prst="straightConnector1">
              <a:avLst/>
            </a:prstGeom>
            <a:solidFill>
              <a:schemeClr val="accent6"/>
            </a:solidFill>
            <a:ln>
              <a:solidFill>
                <a:schemeClr val="accent5"/>
              </a:solidFill>
              <a:tailEnd type="oval" w="lg" len="lg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4D07001-E03C-F69C-B9EF-C3E6050589B0}"/>
                </a:ext>
              </a:extLst>
            </p:cNvPr>
            <p:cNvSpPr/>
            <p:nvPr/>
          </p:nvSpPr>
          <p:spPr>
            <a:xfrm>
              <a:off x="296839" y="5407926"/>
              <a:ext cx="304800" cy="30480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E4E37909-7B6C-1746-1577-7C0972A2D921}"/>
              </a:ext>
            </a:extLst>
          </p:cNvPr>
          <p:cNvSpPr/>
          <p:nvPr/>
        </p:nvSpPr>
        <p:spPr>
          <a:xfrm rot="3534091">
            <a:off x="431472" y="4243785"/>
            <a:ext cx="2580048" cy="324478"/>
          </a:xfrm>
          <a:prstGeom prst="rightArrow">
            <a:avLst>
              <a:gd name="adj1" fmla="val 47791"/>
              <a:gd name="adj2" fmla="val 64766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D290F5BF-DCDA-04E1-223D-62CE1BA6B139}"/>
              </a:ext>
            </a:extLst>
          </p:cNvPr>
          <p:cNvSpPr/>
          <p:nvPr/>
        </p:nvSpPr>
        <p:spPr>
          <a:xfrm rot="3534091">
            <a:off x="3433096" y="4218763"/>
            <a:ext cx="2580048" cy="324478"/>
          </a:xfrm>
          <a:prstGeom prst="rightArrow">
            <a:avLst>
              <a:gd name="adj1" fmla="val 47791"/>
              <a:gd name="adj2" fmla="val 64766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5C6ED34-941B-1662-27CA-4A935F1BE01E}"/>
              </a:ext>
            </a:extLst>
          </p:cNvPr>
          <p:cNvSpPr/>
          <p:nvPr/>
        </p:nvSpPr>
        <p:spPr>
          <a:xfrm>
            <a:off x="614422" y="2514600"/>
            <a:ext cx="2108299" cy="913263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1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8FEAE56-9C1B-653B-A41F-4598FB8F061F}"/>
              </a:ext>
            </a:extLst>
          </p:cNvPr>
          <p:cNvSpPr/>
          <p:nvPr/>
        </p:nvSpPr>
        <p:spPr>
          <a:xfrm>
            <a:off x="3566040" y="2514600"/>
            <a:ext cx="2108299" cy="913263"/>
          </a:xfrm>
          <a:custGeom>
            <a:avLst/>
            <a:gdLst>
              <a:gd name="connsiteX0" fmla="*/ 0 w 2108299"/>
              <a:gd name="connsiteY0" fmla="*/ 91326 h 913263"/>
              <a:gd name="connsiteX1" fmla="*/ 91326 w 2108299"/>
              <a:gd name="connsiteY1" fmla="*/ 0 h 913263"/>
              <a:gd name="connsiteX2" fmla="*/ 2016973 w 2108299"/>
              <a:gd name="connsiteY2" fmla="*/ 0 h 913263"/>
              <a:gd name="connsiteX3" fmla="*/ 2108299 w 2108299"/>
              <a:gd name="connsiteY3" fmla="*/ 91326 h 913263"/>
              <a:gd name="connsiteX4" fmla="*/ 2108299 w 2108299"/>
              <a:gd name="connsiteY4" fmla="*/ 821937 h 913263"/>
              <a:gd name="connsiteX5" fmla="*/ 2016973 w 2108299"/>
              <a:gd name="connsiteY5" fmla="*/ 913263 h 913263"/>
              <a:gd name="connsiteX6" fmla="*/ 91326 w 2108299"/>
              <a:gd name="connsiteY6" fmla="*/ 913263 h 913263"/>
              <a:gd name="connsiteX7" fmla="*/ 0 w 2108299"/>
              <a:gd name="connsiteY7" fmla="*/ 821937 h 913263"/>
              <a:gd name="connsiteX8" fmla="*/ 0 w 2108299"/>
              <a:gd name="connsiteY8" fmla="*/ 91326 h 91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8299" h="913263">
                <a:moveTo>
                  <a:pt x="0" y="91326"/>
                </a:moveTo>
                <a:cubicBezTo>
                  <a:pt x="0" y="40888"/>
                  <a:pt x="40888" y="0"/>
                  <a:pt x="91326" y="0"/>
                </a:cubicBezTo>
                <a:lnTo>
                  <a:pt x="2016973" y="0"/>
                </a:lnTo>
                <a:cubicBezTo>
                  <a:pt x="2067411" y="0"/>
                  <a:pt x="2108299" y="40888"/>
                  <a:pt x="2108299" y="91326"/>
                </a:cubicBezTo>
                <a:lnTo>
                  <a:pt x="2108299" y="821937"/>
                </a:lnTo>
                <a:cubicBezTo>
                  <a:pt x="2108299" y="872375"/>
                  <a:pt x="2067411" y="913263"/>
                  <a:pt x="2016973" y="913263"/>
                </a:cubicBezTo>
                <a:lnTo>
                  <a:pt x="91326" y="913263"/>
                </a:lnTo>
                <a:cubicBezTo>
                  <a:pt x="40888" y="913263"/>
                  <a:pt x="0" y="872375"/>
                  <a:pt x="0" y="821937"/>
                </a:cubicBezTo>
                <a:lnTo>
                  <a:pt x="0" y="913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8189" tIns="118189" rIns="118189" bIns="11818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Step 2</a:t>
            </a:r>
          </a:p>
        </p:txBody>
      </p:sp>
      <p:pic>
        <p:nvPicPr>
          <p:cNvPr id="55" name="Graphic 54" descr="Power with solid fill">
            <a:extLst>
              <a:ext uri="{FF2B5EF4-FFF2-40B4-BE49-F238E27FC236}">
                <a16:creationId xmlns:a16="http://schemas.microsoft.com/office/drawing/2014/main" id="{D3FA3BBB-87D4-2772-F134-0D2912A0F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4334" y="1789931"/>
            <a:ext cx="1028629" cy="102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4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6B24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mph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6B24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6B24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6B24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C7747-6DC4-9DBE-85D3-41291F413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41628-4B39-A03A-5137-F7A1BC86E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Durable “Hello, World!” with DBOS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B3AFB8-653D-45AF-1539-9F5FE6BEF7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 err="1">
                <a:solidFill>
                  <a:srgbClr val="9CDCFE"/>
                </a:solidFill>
                <a:latin typeface="CaskaydiaCove Nerd Font"/>
              </a:rPr>
              <a:t>url</a:t>
            </a:r>
            <a:r>
              <a:rPr lang="en-US" sz="1800" dirty="0">
                <a:solidFill>
                  <a:srgbClr val="9CDCFE"/>
                </a:solidFill>
                <a:latin typeface="CaskaydiaCove Nerd Font"/>
              </a:rPr>
              <a:t> 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= </a:t>
            </a:r>
            <a:r>
              <a:rPr lang="en-US" sz="1800" dirty="0">
                <a:solidFill>
                  <a:srgbClr val="CE9178"/>
                </a:solidFill>
                <a:latin typeface="CaskaydiaCove Nerd Font"/>
              </a:rPr>
              <a:t>"</a:t>
            </a:r>
            <a:r>
              <a:rPr lang="en-US" sz="1800" dirty="0" err="1">
                <a:solidFill>
                  <a:srgbClr val="CE9178"/>
                </a:solidFill>
                <a:latin typeface="CaskaydiaCove Nerd Font"/>
              </a:rPr>
              <a:t>postgresql</a:t>
            </a:r>
            <a:r>
              <a:rPr lang="en-US" sz="1800" dirty="0">
                <a:solidFill>
                  <a:srgbClr val="CE9178"/>
                </a:solidFill>
                <a:latin typeface="CaskaydiaCove Nerd Font"/>
              </a:rPr>
              <a:t>://localhost/</a:t>
            </a:r>
            <a:r>
              <a:rPr lang="en-US" sz="1800" dirty="0" err="1">
                <a:solidFill>
                  <a:srgbClr val="CE9178"/>
                </a:solidFill>
                <a:latin typeface="CaskaydiaCove Nerd Font"/>
              </a:rPr>
              <a:t>hello_world_sys_db</a:t>
            </a:r>
            <a:r>
              <a:rPr lang="en-US" sz="1800" dirty="0">
                <a:solidFill>
                  <a:srgbClr val="CE9178"/>
                </a:solidFill>
                <a:latin typeface="CaskaydiaCove Nerd Font"/>
              </a:rPr>
              <a:t>”</a:t>
            </a:r>
            <a:endParaRPr lang="en-US" sz="1800" b="0" dirty="0">
              <a:solidFill>
                <a:srgbClr val="9CDCFE"/>
              </a:solidFill>
              <a:effectLst/>
              <a:latin typeface="CaskaydiaCove Nerd Fon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9CDCFE"/>
                </a:solidFill>
                <a:effectLst/>
                <a:latin typeface="CaskaydiaCove Nerd Font"/>
              </a:rPr>
              <a:t>config</a:t>
            </a: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: </a:t>
            </a:r>
            <a:r>
              <a:rPr lang="en-US" sz="1800" b="0" dirty="0" err="1">
                <a:solidFill>
                  <a:srgbClr val="D4D4D4"/>
                </a:solidFill>
                <a:effectLst/>
                <a:latin typeface="CaskaydiaCove Nerd Font"/>
              </a:rPr>
              <a:t>DBOSConfig</a:t>
            </a: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 = {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800" b="0" dirty="0">
                <a:solidFill>
                  <a:srgbClr val="CE9178"/>
                </a:solidFill>
                <a:effectLst/>
                <a:latin typeface="CaskaydiaCove Nerd Font"/>
              </a:rPr>
              <a:t>"name"</a:t>
            </a: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: </a:t>
            </a:r>
            <a:r>
              <a:rPr lang="en-US" sz="1800" b="0" dirty="0">
                <a:solidFill>
                  <a:srgbClr val="CE9178"/>
                </a:solidFill>
                <a:effectLst/>
                <a:latin typeface="CaskaydiaCove Nerd Font"/>
              </a:rPr>
              <a:t>"dbos-app-starter"</a:t>
            </a: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    </a:t>
            </a:r>
            <a:r>
              <a:rPr lang="en-US" sz="18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800" b="0" dirty="0" err="1">
                <a:solidFill>
                  <a:srgbClr val="CE9178"/>
                </a:solidFill>
                <a:effectLst/>
                <a:latin typeface="CaskaydiaCove Nerd Font"/>
              </a:rPr>
              <a:t>system_database_url</a:t>
            </a:r>
            <a:r>
              <a:rPr lang="en-US" sz="1800" b="0" dirty="0">
                <a:solidFill>
                  <a:srgbClr val="CE9178"/>
                </a:solidFill>
                <a:effectLst/>
                <a:latin typeface="CaskaydiaCove Nerd Font"/>
              </a:rPr>
              <a:t>"</a:t>
            </a: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: </a:t>
            </a:r>
            <a:r>
              <a:rPr lang="en-US" sz="1800" dirty="0" err="1">
                <a:solidFill>
                  <a:srgbClr val="9CDCFE"/>
                </a:solidFill>
                <a:latin typeface="CaskaydiaCove Nerd Font"/>
              </a:rPr>
              <a:t>url</a:t>
            </a:r>
            <a:r>
              <a:rPr lang="en-US" sz="1800" dirty="0">
                <a:solidFill>
                  <a:srgbClr val="9CDCFE"/>
                </a:solidFill>
                <a:latin typeface="CaskaydiaCove Nerd Font"/>
              </a:rPr>
              <a:t> </a:t>
            </a: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}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DBOS(</a:t>
            </a:r>
            <a:r>
              <a:rPr lang="en-US" sz="1800" b="0" dirty="0">
                <a:solidFill>
                  <a:srgbClr val="9CDCFE"/>
                </a:solidFill>
                <a:effectLst/>
                <a:latin typeface="CaskaydiaCove Nerd Font"/>
              </a:rPr>
              <a:t>config</a:t>
            </a: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=</a:t>
            </a:r>
            <a:r>
              <a:rPr lang="en-US" sz="1800" b="0" dirty="0">
                <a:solidFill>
                  <a:srgbClr val="9CDCFE"/>
                </a:solidFill>
                <a:effectLst/>
                <a:latin typeface="CaskaydiaCove Nerd Font"/>
              </a:rPr>
              <a:t>config</a:t>
            </a:r>
            <a:r>
              <a:rPr lang="en-US" sz="1800" b="0" dirty="0">
                <a:solidFill>
                  <a:srgbClr val="D4D4D4"/>
                </a:solidFill>
                <a:effectLst/>
                <a:latin typeface="CaskaydiaCove Nerd Font"/>
              </a:rPr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800" dirty="0">
              <a:solidFill>
                <a:srgbClr val="DCDCAA"/>
              </a:solidFill>
              <a:latin typeface="CaskaydiaCove Nerd Font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DCDCAA"/>
                </a:solidFill>
                <a:latin typeface="CaskaydiaCove Nerd Font"/>
              </a:rPr>
              <a:t>@DBOS.workflow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569CD6"/>
                </a:solidFill>
                <a:latin typeface="CaskaydiaCove Nerd Font"/>
              </a:rPr>
              <a:t>def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800" dirty="0">
                <a:solidFill>
                  <a:srgbClr val="DCDCAA"/>
                </a:solidFill>
                <a:latin typeface="CaskaydiaCove Nerd Font"/>
              </a:rPr>
              <a:t>workflow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():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step_one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D4D4D4"/>
                </a:solidFill>
                <a:latin typeface="CaskaydiaCove Nerd Font"/>
              </a:rPr>
              <a:t>DBOS.set_event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800" dirty="0" err="1">
                <a:solidFill>
                  <a:srgbClr val="9CDCFE"/>
                </a:solidFill>
                <a:latin typeface="CaskaydiaCove Nerd Font"/>
              </a:rPr>
              <a:t>steps_event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800" dirty="0">
                <a:solidFill>
                  <a:srgbClr val="B5CEA8"/>
                </a:solidFill>
                <a:latin typeface="CaskaydiaCove Nerd Font"/>
              </a:rPr>
              <a:t>1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step_two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D4D4D4"/>
                </a:solidFill>
                <a:latin typeface="CaskaydiaCove Nerd Font"/>
              </a:rPr>
              <a:t>DBOS.set_event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800" dirty="0" err="1">
                <a:solidFill>
                  <a:srgbClr val="9CDCFE"/>
                </a:solidFill>
                <a:latin typeface="CaskaydiaCove Nerd Font"/>
              </a:rPr>
              <a:t>steps_event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800" dirty="0">
                <a:solidFill>
                  <a:srgbClr val="B5CEA8"/>
                </a:solidFill>
                <a:latin typeface="CaskaydiaCove Nerd Font"/>
              </a:rPr>
              <a:t>2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step_three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D4D4D4"/>
                </a:solidFill>
                <a:latin typeface="CaskaydiaCove Nerd Font"/>
              </a:rPr>
              <a:t>DBOS.set_event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800" dirty="0" err="1">
                <a:solidFill>
                  <a:srgbClr val="9CDCFE"/>
                </a:solidFill>
                <a:latin typeface="CaskaydiaCove Nerd Font"/>
              </a:rPr>
              <a:t>steps_event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800" dirty="0">
                <a:solidFill>
                  <a:srgbClr val="B5CEA8"/>
                </a:solidFill>
                <a:latin typeface="CaskaydiaCove Nerd Font"/>
              </a:rPr>
              <a:t>3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5F07A5-F010-6026-3F09-4A3CA02047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CDCAA"/>
                </a:solidFill>
                <a:latin typeface="CaskaydiaCove Nerd Font"/>
              </a:rPr>
              <a:t>@DBOS.step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569CD6"/>
                </a:solidFill>
                <a:latin typeface="CaskaydiaCove Nerd Font"/>
              </a:rPr>
              <a:t>def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step_one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4EC9B0"/>
                </a:solidFill>
                <a:latin typeface="CaskaydiaCove Nerd Font"/>
              </a:rPr>
              <a:t>time</a:t>
            </a:r>
            <a:r>
              <a:rPr lang="en-US" sz="18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sleep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800" dirty="0">
                <a:solidFill>
                  <a:srgbClr val="B5CEA8"/>
                </a:solidFill>
                <a:latin typeface="CaskaydiaCove Nerd Font"/>
              </a:rPr>
              <a:t>5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DBOS.logger.info(</a:t>
            </a:r>
            <a:r>
              <a:rPr lang="en-US" sz="1800" dirty="0">
                <a:solidFill>
                  <a:srgbClr val="CE9178"/>
                </a:solidFill>
                <a:latin typeface="CaskaydiaCove Nerd Font"/>
              </a:rPr>
              <a:t>"Completed step 1!"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D4D4D4"/>
              </a:solidFill>
              <a:latin typeface="CaskaydiaCove Nerd Fon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CDCAA"/>
                </a:solidFill>
                <a:latin typeface="CaskaydiaCove Nerd Font"/>
              </a:rPr>
              <a:t>@DBOS.step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569CD6"/>
                </a:solidFill>
                <a:latin typeface="CaskaydiaCove Nerd Font"/>
              </a:rPr>
              <a:t>def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step_two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4EC9B0"/>
                </a:solidFill>
                <a:latin typeface="CaskaydiaCove Nerd Font"/>
              </a:rPr>
              <a:t>time</a:t>
            </a:r>
            <a:r>
              <a:rPr lang="en-US" sz="18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sleep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800" dirty="0">
                <a:solidFill>
                  <a:srgbClr val="B5CEA8"/>
                </a:solidFill>
                <a:latin typeface="CaskaydiaCove Nerd Font"/>
              </a:rPr>
              <a:t>5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DBOS.logger.info(</a:t>
            </a:r>
            <a:r>
              <a:rPr lang="en-US" sz="1800" dirty="0">
                <a:solidFill>
                  <a:srgbClr val="CE9178"/>
                </a:solidFill>
                <a:latin typeface="CaskaydiaCove Nerd Font"/>
              </a:rPr>
              <a:t>"Completed step 2!"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D4D4D4"/>
              </a:solidFill>
              <a:latin typeface="CaskaydiaCove Nerd Fon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CDCAA"/>
                </a:solidFill>
                <a:latin typeface="CaskaydiaCove Nerd Font"/>
              </a:rPr>
              <a:t>@DBOS.step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569CD6"/>
                </a:solidFill>
                <a:latin typeface="CaskaydiaCove Nerd Font"/>
              </a:rPr>
              <a:t>def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step_three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():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800" dirty="0" err="1">
                <a:solidFill>
                  <a:srgbClr val="4EC9B0"/>
                </a:solidFill>
                <a:latin typeface="CaskaydiaCove Nerd Font"/>
              </a:rPr>
              <a:t>time</a:t>
            </a:r>
            <a:r>
              <a:rPr lang="en-US" sz="18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800" dirty="0" err="1">
                <a:solidFill>
                  <a:srgbClr val="DCDCAA"/>
                </a:solidFill>
                <a:latin typeface="CaskaydiaCove Nerd Font"/>
              </a:rPr>
              <a:t>sleep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800" dirty="0">
                <a:solidFill>
                  <a:srgbClr val="B5CEA8"/>
                </a:solidFill>
                <a:latin typeface="CaskaydiaCove Nerd Font"/>
              </a:rPr>
              <a:t>5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    DBOS.logger.info(</a:t>
            </a:r>
            <a:r>
              <a:rPr lang="en-US" sz="1800" dirty="0">
                <a:solidFill>
                  <a:srgbClr val="CE9178"/>
                </a:solidFill>
                <a:latin typeface="CaskaydiaCove Nerd Font"/>
              </a:rPr>
              <a:t>"Completed step 3!"</a:t>
            </a:r>
            <a:r>
              <a:rPr lang="en-US" sz="1800" dirty="0">
                <a:solidFill>
                  <a:srgbClr val="D4D4D4"/>
                </a:solidFill>
                <a:latin typeface="CaskaydiaCove Nerd Font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4EBCE4-CD43-8651-84C8-5C21CC2218A2}"/>
              </a:ext>
            </a:extLst>
          </p:cNvPr>
          <p:cNvSpPr txBox="1"/>
          <p:nvPr/>
        </p:nvSpPr>
        <p:spPr>
          <a:xfrm>
            <a:off x="3446882" y="6256656"/>
            <a:ext cx="847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https://github.com/dbos-inc/dbos-demo-apps/blob/main/python/dbos-app-starter/</a:t>
            </a:r>
          </a:p>
        </p:txBody>
      </p:sp>
    </p:spTree>
    <p:extLst>
      <p:ext uri="{BB962C8B-B14F-4D97-AF65-F5344CB8AC3E}">
        <p14:creationId xmlns:p14="http://schemas.microsoft.com/office/powerpoint/2010/main" val="287740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2533F-9058-540A-01BE-BCDDF5BD0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2EE0B-AC80-F0C4-2469-9E55C2897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130" y="232012"/>
            <a:ext cx="11925869" cy="662598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CDCAA"/>
                </a:solidFill>
                <a:latin typeface="CaskaydiaCove Nerd Font"/>
              </a:rPr>
              <a:t>@DBOS.workflow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def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checkout_workflow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():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= 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create_order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D4D4D4"/>
              </a:solidFill>
              <a:latin typeface="CaskaydiaCove Nerd Fon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  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inventory_reserved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= 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reserve_inventory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600" dirty="0">
                <a:solidFill>
                  <a:srgbClr val="C586C0"/>
                </a:solidFill>
                <a:latin typeface="CaskaydiaCove Nerd Font"/>
              </a:rPr>
              <a:t>if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not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inventory_reserved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DBOS.logger.error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 err="1">
                <a:solidFill>
                  <a:srgbClr val="569CD6"/>
                </a:solidFill>
                <a:latin typeface="CaskaydiaCove Nerd Font"/>
              </a:rPr>
              <a:t>f</a:t>
            </a:r>
            <a:r>
              <a:rPr lang="en-US" sz="1600" dirty="0" err="1">
                <a:solidFill>
                  <a:srgbClr val="CE9178"/>
                </a:solidFill>
                <a:latin typeface="CaskaydiaCove Nerd Font"/>
              </a:rPr>
              <a:t>"Failed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 to reserve inventory for order 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{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}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"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update_order_status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=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=</a:t>
            </a:r>
            <a:r>
              <a:rPr lang="en-US" sz="1600" dirty="0" err="1">
                <a:solidFill>
                  <a:srgbClr val="4EC9B0"/>
                </a:solidFill>
                <a:latin typeface="CaskaydiaCove Nerd Font"/>
              </a:rPr>
              <a:t>OrderStatus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4FC1FF"/>
                </a:solidFill>
                <a:latin typeface="CaskaydiaCove Nerd Font"/>
              </a:rPr>
              <a:t>CANCELLED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value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DBOS.set_event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>
                <a:solidFill>
                  <a:srgbClr val="4FC1FF"/>
                </a:solidFill>
                <a:latin typeface="CaskaydiaCove Nerd Font"/>
              </a:rPr>
              <a:t>PAYMENT_ID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None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>
                <a:solidFill>
                  <a:srgbClr val="C586C0"/>
                </a:solidFill>
                <a:latin typeface="CaskaydiaCove Nerd Font"/>
              </a:rPr>
              <a:t>return</a:t>
            </a:r>
            <a:endParaRPr lang="en-US" sz="1600" dirty="0">
              <a:solidFill>
                <a:srgbClr val="D4D4D4"/>
              </a:solidFill>
              <a:latin typeface="CaskaydiaCove Nerd Fon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D4D4D4"/>
              </a:solidFill>
              <a:latin typeface="CaskaydiaCove Nerd Fon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   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DBOS.set_event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>
                <a:solidFill>
                  <a:srgbClr val="4FC1FF"/>
                </a:solidFill>
                <a:latin typeface="CaskaydiaCove Nerd Font"/>
              </a:rPr>
              <a:t>PAYMENT_ID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DBOS.workflow_id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payment_status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= 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DBOS.recv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>
                <a:solidFill>
                  <a:srgbClr val="4FC1FF"/>
                </a:solidFill>
                <a:latin typeface="CaskaydiaCove Nerd Font"/>
              </a:rPr>
              <a:t>PAYMENT_STATUS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D4D4D4"/>
              </a:solidFill>
              <a:latin typeface="CaskaydiaCove Nerd Fon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600" dirty="0">
                <a:solidFill>
                  <a:srgbClr val="C586C0"/>
                </a:solidFill>
                <a:latin typeface="CaskaydiaCove Nerd Font"/>
              </a:rPr>
              <a:t>if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payment_status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 == 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"paid"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DBOS.logger.info(</a:t>
            </a:r>
            <a:r>
              <a:rPr lang="en-US" sz="1600" dirty="0" err="1">
                <a:solidFill>
                  <a:srgbClr val="569CD6"/>
                </a:solidFill>
                <a:latin typeface="CaskaydiaCove Nerd Font"/>
              </a:rPr>
              <a:t>f</a:t>
            </a:r>
            <a:r>
              <a:rPr lang="en-US" sz="1600" dirty="0" err="1">
                <a:solidFill>
                  <a:srgbClr val="CE9178"/>
                </a:solidFill>
                <a:latin typeface="CaskaydiaCove Nerd Font"/>
              </a:rPr>
              <a:t>"Payment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 successful for order 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{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}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"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update_order_status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=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=</a:t>
            </a:r>
            <a:r>
              <a:rPr lang="en-US" sz="1600" dirty="0" err="1">
                <a:solidFill>
                  <a:srgbClr val="4EC9B0"/>
                </a:solidFill>
                <a:latin typeface="CaskaydiaCove Nerd Font"/>
              </a:rPr>
              <a:t>OrderStatus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4FC1FF"/>
                </a:solidFill>
                <a:latin typeface="CaskaydiaCove Nerd Font"/>
              </a:rPr>
              <a:t>PAID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value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DBOS.start_workflow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dispatch_order_workflow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600" dirty="0">
                <a:solidFill>
                  <a:srgbClr val="C586C0"/>
                </a:solidFill>
                <a:latin typeface="CaskaydiaCove Nerd Font"/>
              </a:rPr>
              <a:t>else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DBOS.logger.warning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 err="1">
                <a:solidFill>
                  <a:srgbClr val="569CD6"/>
                </a:solidFill>
                <a:latin typeface="CaskaydiaCove Nerd Font"/>
              </a:rPr>
              <a:t>f</a:t>
            </a:r>
            <a:r>
              <a:rPr lang="en-US" sz="1600" dirty="0" err="1">
                <a:solidFill>
                  <a:srgbClr val="CE9178"/>
                </a:solidFill>
                <a:latin typeface="CaskaydiaCove Nerd Font"/>
              </a:rPr>
              <a:t>"Payment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 failed for order 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{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569CD6"/>
                </a:solidFill>
                <a:latin typeface="CaskaydiaCove Nerd Font"/>
              </a:rPr>
              <a:t>}</a:t>
            </a:r>
            <a:r>
              <a:rPr lang="en-US" sz="1600" dirty="0">
                <a:solidFill>
                  <a:srgbClr val="CE9178"/>
                </a:solidFill>
                <a:latin typeface="CaskaydiaCove Nerd Font"/>
              </a:rPr>
              <a:t>"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undo_reserve_inventory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    </a:t>
            </a:r>
            <a:r>
              <a:rPr lang="en-US" sz="1600" dirty="0" err="1">
                <a:solidFill>
                  <a:srgbClr val="DCDCAA"/>
                </a:solidFill>
                <a:latin typeface="CaskaydiaCove Nerd Font"/>
              </a:rPr>
              <a:t>update_order_status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=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>
                <a:solidFill>
                  <a:srgbClr val="9CDCFE"/>
                </a:solidFill>
                <a:latin typeface="CaskaydiaCove Nerd Font"/>
              </a:rPr>
              <a:t>status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=</a:t>
            </a:r>
            <a:r>
              <a:rPr lang="en-US" sz="1600" dirty="0" err="1">
                <a:solidFill>
                  <a:srgbClr val="4EC9B0"/>
                </a:solidFill>
                <a:latin typeface="CaskaydiaCove Nerd Font"/>
              </a:rPr>
              <a:t>OrderStatus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4FC1FF"/>
                </a:solidFill>
                <a:latin typeface="CaskaydiaCove Nerd Font"/>
              </a:rPr>
              <a:t>CANCELLED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.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value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D4D4D4"/>
              </a:solidFill>
              <a:latin typeface="CaskaydiaCove Nerd Fon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    </a:t>
            </a:r>
            <a:r>
              <a:rPr lang="en-US" sz="1600" dirty="0" err="1">
                <a:solidFill>
                  <a:srgbClr val="D4D4D4"/>
                </a:solidFill>
                <a:latin typeface="CaskaydiaCove Nerd Font"/>
              </a:rPr>
              <a:t>DBOS.set_event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>
                <a:solidFill>
                  <a:srgbClr val="4FC1FF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, </a:t>
            </a:r>
            <a:r>
              <a:rPr lang="en-US" sz="1600" dirty="0">
                <a:solidFill>
                  <a:srgbClr val="4EC9B0"/>
                </a:solidFill>
                <a:latin typeface="CaskaydiaCove Nerd Font"/>
              </a:rPr>
              <a:t>str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(</a:t>
            </a:r>
            <a:r>
              <a:rPr lang="en-US" sz="1600" dirty="0" err="1">
                <a:solidFill>
                  <a:srgbClr val="9CDCFE"/>
                </a:solidFill>
                <a:latin typeface="CaskaydiaCove Nerd Font"/>
              </a:rPr>
              <a:t>order_id</a:t>
            </a:r>
            <a:r>
              <a:rPr lang="en-US" sz="1600" dirty="0">
                <a:solidFill>
                  <a:srgbClr val="D4D4D4"/>
                </a:solidFill>
                <a:latin typeface="CaskaydiaCove Nerd Font"/>
              </a:rPr>
              <a:t>))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1600" dirty="0">
                <a:solidFill>
                  <a:srgbClr val="D4D4D4"/>
                </a:solidFill>
                <a:latin typeface="CaskaydiaCove Nerd Font"/>
              </a:rPr>
            </a:br>
            <a:endParaRPr lang="en-US" sz="1600" dirty="0">
              <a:solidFill>
                <a:srgbClr val="D4D4D4"/>
              </a:solidFill>
              <a:latin typeface="CaskaydiaCove Nerd Fon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8CA5E5-9D61-2C67-7CC8-2BDA57250830}"/>
              </a:ext>
            </a:extLst>
          </p:cNvPr>
          <p:cNvSpPr txBox="1"/>
          <p:nvPr/>
        </p:nvSpPr>
        <p:spPr>
          <a:xfrm>
            <a:off x="3968242" y="6256656"/>
            <a:ext cx="795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https://github.com/dbos-inc/dbos-demo-apps/blob/main/python/widget-store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1F7D797-DA73-4AF4-FA1D-EB31AB4925A8}"/>
              </a:ext>
            </a:extLst>
          </p:cNvPr>
          <p:cNvSpPr/>
          <p:nvPr/>
        </p:nvSpPr>
        <p:spPr>
          <a:xfrm>
            <a:off x="1371600" y="762000"/>
            <a:ext cx="1371600" cy="30480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36DDD9D-C86A-AE52-B7EA-A81D8BC27408}"/>
              </a:ext>
            </a:extLst>
          </p:cNvPr>
          <p:cNvSpPr/>
          <p:nvPr/>
        </p:nvSpPr>
        <p:spPr>
          <a:xfrm>
            <a:off x="2286000" y="1219200"/>
            <a:ext cx="1752600" cy="30480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E12A2B6-8F74-11D5-970D-79AC89EF757B}"/>
              </a:ext>
            </a:extLst>
          </p:cNvPr>
          <p:cNvSpPr/>
          <p:nvPr/>
        </p:nvSpPr>
        <p:spPr>
          <a:xfrm>
            <a:off x="685800" y="1981200"/>
            <a:ext cx="6705600" cy="30480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2709CAC-74E4-0FFC-5454-5B714ECEEDFD}"/>
              </a:ext>
            </a:extLst>
          </p:cNvPr>
          <p:cNvSpPr/>
          <p:nvPr/>
        </p:nvSpPr>
        <p:spPr>
          <a:xfrm>
            <a:off x="685800" y="4155744"/>
            <a:ext cx="6096000" cy="269544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AEC4789-CAC1-D59E-A68E-06EC153BA3C5}"/>
              </a:ext>
            </a:extLst>
          </p:cNvPr>
          <p:cNvSpPr/>
          <p:nvPr/>
        </p:nvSpPr>
        <p:spPr>
          <a:xfrm>
            <a:off x="685800" y="5154304"/>
            <a:ext cx="6629400" cy="560696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6D36AC8-40DE-54AA-C74A-2D58F881DA65}"/>
              </a:ext>
            </a:extLst>
          </p:cNvPr>
          <p:cNvSpPr/>
          <p:nvPr/>
        </p:nvSpPr>
        <p:spPr>
          <a:xfrm>
            <a:off x="685800" y="4440220"/>
            <a:ext cx="4953000" cy="26954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8B56144-5D23-241A-C9E0-6138CB1644B0}"/>
              </a:ext>
            </a:extLst>
          </p:cNvPr>
          <p:cNvSpPr/>
          <p:nvPr/>
        </p:nvSpPr>
        <p:spPr>
          <a:xfrm>
            <a:off x="457200" y="2922896"/>
            <a:ext cx="4343400" cy="582304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0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1" grpId="0" animBg="1"/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ythBusters Season 1 Episode 1">
            <a:extLst>
              <a:ext uri="{FF2B5EF4-FFF2-40B4-BE49-F238E27FC236}">
                <a16:creationId xmlns:a16="http://schemas.microsoft.com/office/drawing/2014/main" id="{8048B324-44B5-F093-DFF5-869ECFD3C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60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E93413-C4EE-1BD7-03F5-6022743E8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ABE338"/>
                </a:solidFill>
              </a:rPr>
              <a:t>Additional DBOS Features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3A58A-4D7A-EE97-6568-4B75122D3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Autofit/>
          </a:bodyPr>
          <a:lstStyle/>
          <a:p>
            <a:r>
              <a:rPr lang="en-US" dirty="0"/>
              <a:t>PostgreSQL system database</a:t>
            </a:r>
          </a:p>
          <a:p>
            <a:r>
              <a:rPr lang="en-US" dirty="0"/>
              <a:t>Embedded, not external</a:t>
            </a:r>
          </a:p>
          <a:p>
            <a:r>
              <a:rPr lang="en-US" dirty="0"/>
              <a:t>Transaction Steps</a:t>
            </a:r>
          </a:p>
          <a:p>
            <a:r>
              <a:rPr lang="en-US" dirty="0"/>
              <a:t>Queues and Concurrency</a:t>
            </a:r>
          </a:p>
          <a:p>
            <a:r>
              <a:rPr lang="en-US" dirty="0"/>
              <a:t>Scheduled Workflows (aka durable </a:t>
            </a:r>
            <a:r>
              <a:rPr lang="en-US" dirty="0" err="1"/>
              <a:t>cron</a:t>
            </a:r>
            <a:r>
              <a:rPr lang="en-US" dirty="0"/>
              <a:t>)</a:t>
            </a:r>
          </a:p>
          <a:p>
            <a:r>
              <a:rPr lang="en-US" dirty="0"/>
              <a:t>Workflow Communication (messaging, events &amp; streaming)</a:t>
            </a:r>
          </a:p>
          <a:p>
            <a:r>
              <a:rPr lang="en-US" dirty="0"/>
              <a:t>Workflow Management (cancel/resume/fork)</a:t>
            </a:r>
          </a:p>
          <a:p>
            <a:r>
              <a:rPr lang="en-US" dirty="0"/>
              <a:t>Cloud Console</a:t>
            </a:r>
          </a:p>
          <a:p>
            <a:r>
              <a:rPr lang="en-US" dirty="0"/>
              <a:t>Conductor (self hosting + cloud console management)</a:t>
            </a:r>
          </a:p>
          <a:p>
            <a:r>
              <a:rPr lang="en-US"/>
              <a:t>Replay </a:t>
            </a:r>
            <a:r>
              <a:rPr lang="en-US" dirty="0"/>
              <a:t>Debugger for </a:t>
            </a:r>
            <a:r>
              <a:rPr lang="en-US"/>
              <a:t>VS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56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BFFFBB-2926-DEDB-532B-49150068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ABE338"/>
                </a:solidFill>
              </a:rPr>
              <a:t>Demos (time permitting)</a:t>
            </a:r>
          </a:p>
        </p:txBody>
      </p:sp>
    </p:spTree>
    <p:extLst>
      <p:ext uri="{BB962C8B-B14F-4D97-AF65-F5344CB8AC3E}">
        <p14:creationId xmlns:p14="http://schemas.microsoft.com/office/powerpoint/2010/main" val="403638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A59E1-B900-0CD0-50C8-D28349F73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3B9048C-9A81-5996-D933-235EF220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799"/>
            <a:ext cx="10972800" cy="4572001"/>
          </a:xfrm>
        </p:spPr>
        <p:txBody>
          <a:bodyPr anchor="ctr">
            <a:no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Remember engineers, the only difference between screwing around and a reliable system is persisting *all* critical state</a:t>
            </a:r>
            <a:br>
              <a:rPr lang="en-US" sz="4800" b="1" dirty="0">
                <a:solidFill>
                  <a:srgbClr val="ABE338"/>
                </a:solidFill>
              </a:rPr>
            </a:br>
            <a:r>
              <a:rPr lang="en-US" sz="4800" b="1" dirty="0">
                <a:solidFill>
                  <a:srgbClr val="ABE338"/>
                </a:solidFill>
              </a:rPr>
              <a:t>in durable storage.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8E54E48-665E-3847-1103-DC40DEB0F966}"/>
              </a:ext>
            </a:extLst>
          </p:cNvPr>
          <p:cNvSpPr txBox="1">
            <a:spLocks/>
          </p:cNvSpPr>
          <p:nvPr/>
        </p:nvSpPr>
        <p:spPr>
          <a:xfrm>
            <a:off x="1524000" y="4038600"/>
            <a:ext cx="10515600" cy="2133601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/>
              <a:t>- Harry Pierson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 err="1"/>
              <a:t>harry.pierson@dbos.dev</a:t>
            </a:r>
            <a:r>
              <a:rPr lang="en-US" sz="3600" b="1" dirty="0"/>
              <a:t>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/>
              <a:t>@devhawk.net</a:t>
            </a:r>
          </a:p>
        </p:txBody>
      </p:sp>
    </p:spTree>
    <p:extLst>
      <p:ext uri="{BB962C8B-B14F-4D97-AF65-F5344CB8AC3E}">
        <p14:creationId xmlns:p14="http://schemas.microsoft.com/office/powerpoint/2010/main" val="305428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B1169AE0-46B5-160A-8001-7DB562AEE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86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Buster Awards: Bull in a China Shop | MythBusters | Discovery">
            <a:extLst>
              <a:ext uri="{FF2B5EF4-FFF2-40B4-BE49-F238E27FC236}">
                <a16:creationId xmlns:a16="http://schemas.microsoft.com/office/drawing/2014/main" id="{52CE216E-764A-5BD5-F246-BA937F33D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C7F8238-4A01-12A8-F499-E1BEB92A9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67" y="0"/>
            <a:ext cx="112982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3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ythbusters: 10 Things You Never Knew About The Scientific Show">
            <a:extLst>
              <a:ext uri="{FF2B5EF4-FFF2-40B4-BE49-F238E27FC236}">
                <a16:creationId xmlns:a16="http://schemas.microsoft.com/office/drawing/2014/main" id="{8CD92E68-6EB2-DB6F-B8DD-4C370CD856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B9B54ED-39CF-D937-0FDD-F28329D8A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“Remember kids, 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the only difference between screwing around and science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is writing it down”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A85576-1910-3C9B-6E7E-02FA40D30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b"/>
          <a:lstStyle/>
          <a:p>
            <a:pPr algn="r"/>
            <a:r>
              <a:rPr lang="en-US" dirty="0"/>
              <a:t>Adam Savage</a:t>
            </a:r>
          </a:p>
        </p:txBody>
      </p:sp>
    </p:spTree>
    <p:extLst>
      <p:ext uri="{BB962C8B-B14F-4D97-AF65-F5344CB8AC3E}">
        <p14:creationId xmlns:p14="http://schemas.microsoft.com/office/powerpoint/2010/main" val="411388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0CC85-6521-A467-B22C-C811238D4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ythbusters: 10 Things You Never Knew About The Scientific Show">
            <a:extLst>
              <a:ext uri="{FF2B5EF4-FFF2-40B4-BE49-F238E27FC236}">
                <a16:creationId xmlns:a16="http://schemas.microsoft.com/office/drawing/2014/main" id="{8D564439-D3C3-4B0E-5040-8444330C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B7F847-4F6F-1CC6-B425-4944F0081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“Remember kids, 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the only difference between screwing around and science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is writing it down”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B36BA5-A2DD-5F75-08FD-E7581F15D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b"/>
          <a:lstStyle/>
          <a:p>
            <a:pPr algn="r"/>
            <a:r>
              <a:rPr lang="en-US" dirty="0"/>
              <a:t>Adam Savage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89D8B9-65D9-35A2-2914-B804F5FC4111}"/>
              </a:ext>
            </a:extLst>
          </p:cNvPr>
          <p:cNvSpPr txBox="1"/>
          <p:nvPr/>
        </p:nvSpPr>
        <p:spPr>
          <a:xfrm rot="21141027">
            <a:off x="9148007" y="3631010"/>
            <a:ext cx="3199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a reliable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D42EC3B-BB8C-BA29-2E92-97B8005C974B}"/>
                  </a:ext>
                </a:extLst>
              </p14:cNvPr>
              <p14:cNvContentPartPr/>
              <p14:nvPr/>
            </p14:nvContentPartPr>
            <p14:xfrm>
              <a:off x="8226164" y="3435576"/>
              <a:ext cx="2521800" cy="227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D42EC3B-BB8C-BA29-2E92-97B8005C97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07084" y="3416496"/>
                <a:ext cx="2559600" cy="2649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963567E3-1FAC-DD56-3A8C-841091FFDF3E}"/>
              </a:ext>
            </a:extLst>
          </p:cNvPr>
          <p:cNvSpPr txBox="1"/>
          <p:nvPr/>
        </p:nvSpPr>
        <p:spPr>
          <a:xfrm rot="21214278">
            <a:off x="9251679" y="5985912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&amp; Harry Pierson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8D7FF0-206E-4AD9-0018-2CFE0BE5B745}"/>
              </a:ext>
            </a:extLst>
          </p:cNvPr>
          <p:cNvSpPr txBox="1"/>
          <p:nvPr/>
        </p:nvSpPr>
        <p:spPr>
          <a:xfrm rot="282050">
            <a:off x="2901427" y="4632267"/>
            <a:ext cx="61606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…in durable</a:t>
            </a:r>
            <a:r>
              <a:rPr lang="en-US" sz="4000" dirty="0">
                <a:latin typeface="Lucida Handwriting" panose="03010101010101010101" pitchFamily="66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storage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4C09D9-D96D-95F8-1F7F-FFD9C8BC2786}"/>
              </a:ext>
            </a:extLst>
          </p:cNvPr>
          <p:cNvSpPr txBox="1"/>
          <p:nvPr/>
        </p:nvSpPr>
        <p:spPr>
          <a:xfrm rot="21141027">
            <a:off x="9880034" y="4122163"/>
            <a:ext cx="2172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system </a:t>
            </a:r>
          </a:p>
        </p:txBody>
      </p:sp>
    </p:spTree>
    <p:extLst>
      <p:ext uri="{BB962C8B-B14F-4D97-AF65-F5344CB8AC3E}">
        <p14:creationId xmlns:p14="http://schemas.microsoft.com/office/powerpoint/2010/main" val="2441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E4362-5B27-A0CA-CA11-6C54BB31C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6BBD1F-7C79-2C16-F84D-568F96CE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9588"/>
            <a:ext cx="10515600" cy="3450096"/>
          </a:xfrm>
        </p:spPr>
        <p:txBody>
          <a:bodyPr anchor="t">
            <a:noAutofit/>
          </a:bodyPr>
          <a:lstStyle/>
          <a:p>
            <a:pPr algn="ctr"/>
            <a:r>
              <a:rPr lang="en-US" b="1" dirty="0"/>
              <a:t>Memory == Volatile == Unreliable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Durable Storage == Nonvolatile == Reliable</a:t>
            </a:r>
            <a:endParaRPr lang="en-US" b="1" u="sng" dirty="0">
              <a:solidFill>
                <a:srgbClr val="EEFF41">
                  <a:alpha val="0"/>
                </a:srgb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D1190A-6EED-DC7D-08E1-77ABA9E2E557}"/>
              </a:ext>
            </a:extLst>
          </p:cNvPr>
          <p:cNvSpPr txBox="1"/>
          <p:nvPr/>
        </p:nvSpPr>
        <p:spPr>
          <a:xfrm>
            <a:off x="892396" y="3437383"/>
            <a:ext cx="1040720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ABE338"/>
                </a:solidFill>
              </a:rPr>
              <a:t>Reliability comes from</a:t>
            </a:r>
            <a:br>
              <a:rPr lang="en-US" sz="4800" b="1" dirty="0">
                <a:solidFill>
                  <a:srgbClr val="ABE338"/>
                </a:solidFill>
              </a:rPr>
            </a:br>
            <a:r>
              <a:rPr lang="en-US" sz="4800" b="1" dirty="0">
                <a:solidFill>
                  <a:srgbClr val="ABE338"/>
                </a:solidFill>
              </a:rPr>
              <a:t>durably storing critical system state </a:t>
            </a:r>
            <a:br>
              <a:rPr lang="en-US" sz="4800" b="1" dirty="0">
                <a:solidFill>
                  <a:srgbClr val="ABE338"/>
                </a:solidFill>
              </a:rPr>
            </a:br>
            <a:r>
              <a:rPr lang="en-US" sz="4800" b="1" dirty="0">
                <a:solidFill>
                  <a:srgbClr val="ABE338"/>
                </a:solidFill>
              </a:rPr>
              <a:t>so that it can survive a system crash.</a:t>
            </a:r>
            <a:endParaRPr lang="en-US" sz="4800" dirty="0">
              <a:solidFill>
                <a:srgbClr val="ABE33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D41169-A941-6875-2EE6-126DE13C518E}"/>
              </a:ext>
            </a:extLst>
          </p:cNvPr>
          <p:cNvSpPr txBox="1"/>
          <p:nvPr/>
        </p:nvSpPr>
        <p:spPr>
          <a:xfrm rot="21186467">
            <a:off x="1913612" y="5865157"/>
            <a:ext cx="7327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Aren’t we already doing this?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433CEB-EC9A-146A-7BBF-C436AD8C671C}"/>
              </a:ext>
            </a:extLst>
          </p:cNvPr>
          <p:cNvSpPr txBox="1"/>
          <p:nvPr/>
        </p:nvSpPr>
        <p:spPr>
          <a:xfrm rot="21186467">
            <a:off x="7170853" y="6024205"/>
            <a:ext cx="4103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Lucida Handwriting" panose="03010101010101010101" pitchFamily="66" charset="0"/>
              </a:rPr>
              <a:t>We use Postgres!</a:t>
            </a:r>
          </a:p>
        </p:txBody>
      </p:sp>
    </p:spTree>
    <p:extLst>
      <p:ext uri="{BB962C8B-B14F-4D97-AF65-F5344CB8AC3E}">
        <p14:creationId xmlns:p14="http://schemas.microsoft.com/office/powerpoint/2010/main" val="258854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5475-12B1-8614-DD07-E67965FAE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65124-13FD-B24E-EE6A-9402130EE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2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6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3E569-FA75-1919-0A9F-176B0CAB5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5CF4F1-C39F-EE8A-F58D-55C8851B6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9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1877</Words>
  <Application>Microsoft Office PowerPoint</Application>
  <PresentationFormat>Widescreen</PresentationFormat>
  <Paragraphs>211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CaskaydiaCove Nerd Font</vt:lpstr>
      <vt:lpstr>Lucida Handwriting</vt:lpstr>
      <vt:lpstr>Office Theme</vt:lpstr>
      <vt:lpstr>Durable Computing 101 With Postgres and Python</vt:lpstr>
      <vt:lpstr>PowerPoint Presentation</vt:lpstr>
      <vt:lpstr>PowerPoint Presentation</vt:lpstr>
      <vt:lpstr>PowerPoint Presentation</vt:lpstr>
      <vt:lpstr>“Remember kids,  the only difference between screwing around and science is writing it down”</vt:lpstr>
      <vt:lpstr>“Remember kids,  the only difference between screwing around and science is writing it down”</vt:lpstr>
      <vt:lpstr>Memory == Volatile == Unreliable  Durable Storage == Nonvolatile == Reliable</vt:lpstr>
      <vt:lpstr>PowerPoint Presentation</vt:lpstr>
      <vt:lpstr>PowerPoint Presentation</vt:lpstr>
      <vt:lpstr>Are these schemas capturing *all* of the critical system state?</vt:lpstr>
      <vt:lpstr>PowerPoint Presentation</vt:lpstr>
      <vt:lpstr>PowerPoint Presentation</vt:lpstr>
      <vt:lpstr>PowerPoint Presentation</vt:lpstr>
      <vt:lpstr>PowerPoint Presentation</vt:lpstr>
      <vt:lpstr>Durable Execution Constructs</vt:lpstr>
      <vt:lpstr>Durable Execution Constructs</vt:lpstr>
      <vt:lpstr>Durable Execution Constructs</vt:lpstr>
      <vt:lpstr>Durable “Hello, World!” with DBOS</vt:lpstr>
      <vt:lpstr>PowerPoint Presentation</vt:lpstr>
      <vt:lpstr>Additional DBOS Features</vt:lpstr>
      <vt:lpstr>Demos (time permitting)</vt:lpstr>
      <vt:lpstr>Remember engineers, the only difference between screwing around and a reliable system is persisting *all* critical state in durable storage.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Harry Pierson</dc:creator>
  <cp:lastModifiedBy>Harry Pierson</cp:lastModifiedBy>
  <cp:revision>1</cp:revision>
  <dcterms:created xsi:type="dcterms:W3CDTF">2025-09-28T18:01:38Z</dcterms:created>
  <dcterms:modified xsi:type="dcterms:W3CDTF">2025-10-03T02:02:01Z</dcterms:modified>
</cp:coreProperties>
</file>